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9" r:id="rId4"/>
    <p:sldId id="258" r:id="rId5"/>
  </p:sldIdLst>
  <p:sldSz cx="21945600" cy="32918400"/>
  <p:notesSz cx="6858000" cy="9144000"/>
  <p:defaultTextStyle>
    <a:defPPr>
      <a:defRPr lang="en-US"/>
    </a:defPPr>
    <a:lvl1pPr marL="0" algn="l" defTabSz="3135020" rtl="0" eaLnBrk="1" latinLnBrk="0" hangingPunct="1">
      <a:defRPr sz="6200" kern="1200">
        <a:solidFill>
          <a:schemeClr val="tx1"/>
        </a:solidFill>
        <a:latin typeface="+mn-lt"/>
        <a:ea typeface="+mn-ea"/>
        <a:cs typeface="+mn-cs"/>
      </a:defRPr>
    </a:lvl1pPr>
    <a:lvl2pPr marL="1567510" algn="l" defTabSz="3135020" rtl="0" eaLnBrk="1" latinLnBrk="0" hangingPunct="1">
      <a:defRPr sz="6200" kern="1200">
        <a:solidFill>
          <a:schemeClr val="tx1"/>
        </a:solidFill>
        <a:latin typeface="+mn-lt"/>
        <a:ea typeface="+mn-ea"/>
        <a:cs typeface="+mn-cs"/>
      </a:defRPr>
    </a:lvl2pPr>
    <a:lvl3pPr marL="3135020" algn="l" defTabSz="3135020" rtl="0" eaLnBrk="1" latinLnBrk="0" hangingPunct="1">
      <a:defRPr sz="6200" kern="1200">
        <a:solidFill>
          <a:schemeClr val="tx1"/>
        </a:solidFill>
        <a:latin typeface="+mn-lt"/>
        <a:ea typeface="+mn-ea"/>
        <a:cs typeface="+mn-cs"/>
      </a:defRPr>
    </a:lvl3pPr>
    <a:lvl4pPr marL="4702531" algn="l" defTabSz="3135020" rtl="0" eaLnBrk="1" latinLnBrk="0" hangingPunct="1">
      <a:defRPr sz="6200" kern="1200">
        <a:solidFill>
          <a:schemeClr val="tx1"/>
        </a:solidFill>
        <a:latin typeface="+mn-lt"/>
        <a:ea typeface="+mn-ea"/>
        <a:cs typeface="+mn-cs"/>
      </a:defRPr>
    </a:lvl4pPr>
    <a:lvl5pPr marL="6270041" algn="l" defTabSz="3135020" rtl="0" eaLnBrk="1" latinLnBrk="0" hangingPunct="1">
      <a:defRPr sz="6200" kern="1200">
        <a:solidFill>
          <a:schemeClr val="tx1"/>
        </a:solidFill>
        <a:latin typeface="+mn-lt"/>
        <a:ea typeface="+mn-ea"/>
        <a:cs typeface="+mn-cs"/>
      </a:defRPr>
    </a:lvl5pPr>
    <a:lvl6pPr marL="7837551" algn="l" defTabSz="3135020" rtl="0" eaLnBrk="1" latinLnBrk="0" hangingPunct="1">
      <a:defRPr sz="6200" kern="1200">
        <a:solidFill>
          <a:schemeClr val="tx1"/>
        </a:solidFill>
        <a:latin typeface="+mn-lt"/>
        <a:ea typeface="+mn-ea"/>
        <a:cs typeface="+mn-cs"/>
      </a:defRPr>
    </a:lvl6pPr>
    <a:lvl7pPr marL="9405061" algn="l" defTabSz="3135020" rtl="0" eaLnBrk="1" latinLnBrk="0" hangingPunct="1">
      <a:defRPr sz="6200" kern="1200">
        <a:solidFill>
          <a:schemeClr val="tx1"/>
        </a:solidFill>
        <a:latin typeface="+mn-lt"/>
        <a:ea typeface="+mn-ea"/>
        <a:cs typeface="+mn-cs"/>
      </a:defRPr>
    </a:lvl7pPr>
    <a:lvl8pPr marL="10972571" algn="l" defTabSz="3135020" rtl="0" eaLnBrk="1" latinLnBrk="0" hangingPunct="1">
      <a:defRPr sz="6200" kern="1200">
        <a:solidFill>
          <a:schemeClr val="tx1"/>
        </a:solidFill>
        <a:latin typeface="+mn-lt"/>
        <a:ea typeface="+mn-ea"/>
        <a:cs typeface="+mn-cs"/>
      </a:defRPr>
    </a:lvl8pPr>
    <a:lvl9pPr marL="12540082" algn="l" defTabSz="3135020" rtl="0" eaLnBrk="1" latinLnBrk="0" hangingPunct="1">
      <a:defRPr sz="62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0615E"/>
    <a:srgbClr val="FECBCA"/>
    <a:srgbClr val="89AAD3"/>
    <a:srgbClr val="FF353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137" autoAdjust="0"/>
    <p:restoredTop sz="94660"/>
  </p:normalViewPr>
  <p:slideViewPr>
    <p:cSldViewPr>
      <p:cViewPr>
        <p:scale>
          <a:sx n="20" d="100"/>
          <a:sy n="20" d="100"/>
        </p:scale>
        <p:origin x="-2460" y="-72"/>
      </p:cViewPr>
      <p:guideLst>
        <p:guide orient="horz" pos="10368"/>
        <p:guide pos="6912"/>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slide" Target="slides/slide4.xml"/><Relationship Id="rId4" Type="http://schemas.openxmlformats.org/officeDocument/2006/relationships/slide" Target="slides/slide3.xml"/><Relationship Id="rId9" Type="http://schemas.openxmlformats.org/officeDocument/2006/relationships/tableStyles" Target="tableStyles.xml"/></Relationships>
</file>

<file path=ppt/media/image1.png>
</file>

<file path=ppt/media/image10.jpeg>
</file>

<file path=ppt/media/image2.png>
</file>

<file path=ppt/media/image3.png>
</file>

<file path=ppt/media/image4.png>
</file>

<file path=ppt/media/image5.gif>
</file>

<file path=ppt/media/image6.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645920" y="10226047"/>
            <a:ext cx="18653760" cy="7056119"/>
          </a:xfrm>
        </p:spPr>
        <p:txBody>
          <a:bodyPr/>
          <a:lstStyle/>
          <a:p>
            <a:r>
              <a:rPr lang="en-US" smtClean="0"/>
              <a:t>Click to edit Master title style</a:t>
            </a:r>
            <a:endParaRPr lang="en-US"/>
          </a:p>
        </p:txBody>
      </p:sp>
      <p:sp>
        <p:nvSpPr>
          <p:cNvPr id="3" name="Subtitle 2"/>
          <p:cNvSpPr>
            <a:spLocks noGrp="1"/>
          </p:cNvSpPr>
          <p:nvPr>
            <p:ph type="subTitle" idx="1"/>
          </p:nvPr>
        </p:nvSpPr>
        <p:spPr>
          <a:xfrm>
            <a:off x="3291840" y="18653760"/>
            <a:ext cx="15361920" cy="8412480"/>
          </a:xfrm>
        </p:spPr>
        <p:txBody>
          <a:bodyPr/>
          <a:lstStyle>
            <a:lvl1pPr marL="0" indent="0" algn="ctr">
              <a:buNone/>
              <a:defRPr>
                <a:solidFill>
                  <a:schemeClr val="tx1">
                    <a:tint val="75000"/>
                  </a:schemeClr>
                </a:solidFill>
              </a:defRPr>
            </a:lvl1pPr>
            <a:lvl2pPr marL="1567510" indent="0" algn="ctr">
              <a:buNone/>
              <a:defRPr>
                <a:solidFill>
                  <a:schemeClr val="tx1">
                    <a:tint val="75000"/>
                  </a:schemeClr>
                </a:solidFill>
              </a:defRPr>
            </a:lvl2pPr>
            <a:lvl3pPr marL="3135020" indent="0" algn="ctr">
              <a:buNone/>
              <a:defRPr>
                <a:solidFill>
                  <a:schemeClr val="tx1">
                    <a:tint val="75000"/>
                  </a:schemeClr>
                </a:solidFill>
              </a:defRPr>
            </a:lvl3pPr>
            <a:lvl4pPr marL="4702531" indent="0" algn="ctr">
              <a:buNone/>
              <a:defRPr>
                <a:solidFill>
                  <a:schemeClr val="tx1">
                    <a:tint val="75000"/>
                  </a:schemeClr>
                </a:solidFill>
              </a:defRPr>
            </a:lvl4pPr>
            <a:lvl5pPr marL="6270041" indent="0" algn="ctr">
              <a:buNone/>
              <a:defRPr>
                <a:solidFill>
                  <a:schemeClr val="tx1">
                    <a:tint val="75000"/>
                  </a:schemeClr>
                </a:solidFill>
              </a:defRPr>
            </a:lvl5pPr>
            <a:lvl6pPr marL="7837551" indent="0" algn="ctr">
              <a:buNone/>
              <a:defRPr>
                <a:solidFill>
                  <a:schemeClr val="tx1">
                    <a:tint val="75000"/>
                  </a:schemeClr>
                </a:solidFill>
              </a:defRPr>
            </a:lvl6pPr>
            <a:lvl7pPr marL="9405061" indent="0" algn="ctr">
              <a:buNone/>
              <a:defRPr>
                <a:solidFill>
                  <a:schemeClr val="tx1">
                    <a:tint val="75000"/>
                  </a:schemeClr>
                </a:solidFill>
              </a:defRPr>
            </a:lvl7pPr>
            <a:lvl8pPr marL="10972571" indent="0" algn="ctr">
              <a:buNone/>
              <a:defRPr>
                <a:solidFill>
                  <a:schemeClr val="tx1">
                    <a:tint val="75000"/>
                  </a:schemeClr>
                </a:solidFill>
              </a:defRPr>
            </a:lvl8pPr>
            <a:lvl9pPr marL="12540082"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FC3F0A8C-C8AA-4A42-8393-EBE74AB88B3E}" type="datetimeFigureOut">
              <a:rPr lang="en-US" smtClean="0"/>
              <a:pPr/>
              <a:t>4/17/2014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CF0E7D-42C3-4C1C-B16C-23368414557E}"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C3F0A8C-C8AA-4A42-8393-EBE74AB88B3E}" type="datetimeFigureOut">
              <a:rPr lang="en-US" smtClean="0"/>
              <a:pPr/>
              <a:t>4/17/2014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CF0E7D-42C3-4C1C-B16C-23368414557E}"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910560" y="1318268"/>
            <a:ext cx="4937760" cy="28087319"/>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097280" y="1318268"/>
            <a:ext cx="14447520" cy="28087319"/>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C3F0A8C-C8AA-4A42-8393-EBE74AB88B3E}" type="datetimeFigureOut">
              <a:rPr lang="en-US" smtClean="0"/>
              <a:pPr/>
              <a:t>4/17/2014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CF0E7D-42C3-4C1C-B16C-23368414557E}"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C3F0A8C-C8AA-4A42-8393-EBE74AB88B3E}" type="datetimeFigureOut">
              <a:rPr lang="en-US" smtClean="0"/>
              <a:pPr/>
              <a:t>4/17/2014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CF0E7D-42C3-4C1C-B16C-23368414557E}"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33552" y="21153121"/>
            <a:ext cx="18653760" cy="6537960"/>
          </a:xfrm>
        </p:spPr>
        <p:txBody>
          <a:bodyPr anchor="t"/>
          <a:lstStyle>
            <a:lvl1pPr algn="l">
              <a:defRPr sz="13700" b="1" cap="all"/>
            </a:lvl1pPr>
          </a:lstStyle>
          <a:p>
            <a:r>
              <a:rPr lang="en-US" smtClean="0"/>
              <a:t>Click to edit Master title style</a:t>
            </a:r>
            <a:endParaRPr lang="en-US"/>
          </a:p>
        </p:txBody>
      </p:sp>
      <p:sp>
        <p:nvSpPr>
          <p:cNvPr id="3" name="Text Placeholder 2"/>
          <p:cNvSpPr>
            <a:spLocks noGrp="1"/>
          </p:cNvSpPr>
          <p:nvPr>
            <p:ph type="body" idx="1"/>
          </p:nvPr>
        </p:nvSpPr>
        <p:spPr>
          <a:xfrm>
            <a:off x="1733552" y="13952227"/>
            <a:ext cx="18653760" cy="7200896"/>
          </a:xfrm>
        </p:spPr>
        <p:txBody>
          <a:bodyPr anchor="b"/>
          <a:lstStyle>
            <a:lvl1pPr marL="0" indent="0">
              <a:buNone/>
              <a:defRPr sz="6900">
                <a:solidFill>
                  <a:schemeClr val="tx1">
                    <a:tint val="75000"/>
                  </a:schemeClr>
                </a:solidFill>
              </a:defRPr>
            </a:lvl1pPr>
            <a:lvl2pPr marL="1567510" indent="0">
              <a:buNone/>
              <a:defRPr sz="6200">
                <a:solidFill>
                  <a:schemeClr val="tx1">
                    <a:tint val="75000"/>
                  </a:schemeClr>
                </a:solidFill>
              </a:defRPr>
            </a:lvl2pPr>
            <a:lvl3pPr marL="3135020" indent="0">
              <a:buNone/>
              <a:defRPr sz="5500">
                <a:solidFill>
                  <a:schemeClr val="tx1">
                    <a:tint val="75000"/>
                  </a:schemeClr>
                </a:solidFill>
              </a:defRPr>
            </a:lvl3pPr>
            <a:lvl4pPr marL="4702531" indent="0">
              <a:buNone/>
              <a:defRPr sz="4800">
                <a:solidFill>
                  <a:schemeClr val="tx1">
                    <a:tint val="75000"/>
                  </a:schemeClr>
                </a:solidFill>
              </a:defRPr>
            </a:lvl4pPr>
            <a:lvl5pPr marL="6270041" indent="0">
              <a:buNone/>
              <a:defRPr sz="4800">
                <a:solidFill>
                  <a:schemeClr val="tx1">
                    <a:tint val="75000"/>
                  </a:schemeClr>
                </a:solidFill>
              </a:defRPr>
            </a:lvl5pPr>
            <a:lvl6pPr marL="7837551" indent="0">
              <a:buNone/>
              <a:defRPr sz="4800">
                <a:solidFill>
                  <a:schemeClr val="tx1">
                    <a:tint val="75000"/>
                  </a:schemeClr>
                </a:solidFill>
              </a:defRPr>
            </a:lvl6pPr>
            <a:lvl7pPr marL="9405061" indent="0">
              <a:buNone/>
              <a:defRPr sz="4800">
                <a:solidFill>
                  <a:schemeClr val="tx1">
                    <a:tint val="75000"/>
                  </a:schemeClr>
                </a:solidFill>
              </a:defRPr>
            </a:lvl7pPr>
            <a:lvl8pPr marL="10972571" indent="0">
              <a:buNone/>
              <a:defRPr sz="4800">
                <a:solidFill>
                  <a:schemeClr val="tx1">
                    <a:tint val="75000"/>
                  </a:schemeClr>
                </a:solidFill>
              </a:defRPr>
            </a:lvl8pPr>
            <a:lvl9pPr marL="12540082" indent="0">
              <a:buNone/>
              <a:defRPr sz="48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C3F0A8C-C8AA-4A42-8393-EBE74AB88B3E}" type="datetimeFigureOut">
              <a:rPr lang="en-US" smtClean="0"/>
              <a:pPr/>
              <a:t>4/17/2014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CF0E7D-42C3-4C1C-B16C-23368414557E}"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097280" y="7680966"/>
            <a:ext cx="9692640" cy="21724621"/>
          </a:xfrm>
        </p:spPr>
        <p:txBody>
          <a:bodyPr/>
          <a:lstStyle>
            <a:lvl1pPr>
              <a:defRPr sz="9600"/>
            </a:lvl1pPr>
            <a:lvl2pPr>
              <a:defRPr sz="8200"/>
            </a:lvl2pPr>
            <a:lvl3pPr>
              <a:defRPr sz="6900"/>
            </a:lvl3pPr>
            <a:lvl4pPr>
              <a:defRPr sz="6200"/>
            </a:lvl4pPr>
            <a:lvl5pPr>
              <a:defRPr sz="6200"/>
            </a:lvl5pPr>
            <a:lvl6pPr>
              <a:defRPr sz="6200"/>
            </a:lvl6pPr>
            <a:lvl7pPr>
              <a:defRPr sz="6200"/>
            </a:lvl7pPr>
            <a:lvl8pPr>
              <a:defRPr sz="6200"/>
            </a:lvl8pPr>
            <a:lvl9pPr>
              <a:defRPr sz="6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1155680" y="7680966"/>
            <a:ext cx="9692640" cy="21724621"/>
          </a:xfrm>
        </p:spPr>
        <p:txBody>
          <a:bodyPr/>
          <a:lstStyle>
            <a:lvl1pPr>
              <a:defRPr sz="9600"/>
            </a:lvl1pPr>
            <a:lvl2pPr>
              <a:defRPr sz="8200"/>
            </a:lvl2pPr>
            <a:lvl3pPr>
              <a:defRPr sz="6900"/>
            </a:lvl3pPr>
            <a:lvl4pPr>
              <a:defRPr sz="6200"/>
            </a:lvl4pPr>
            <a:lvl5pPr>
              <a:defRPr sz="6200"/>
            </a:lvl5pPr>
            <a:lvl6pPr>
              <a:defRPr sz="6200"/>
            </a:lvl6pPr>
            <a:lvl7pPr>
              <a:defRPr sz="6200"/>
            </a:lvl7pPr>
            <a:lvl8pPr>
              <a:defRPr sz="6200"/>
            </a:lvl8pPr>
            <a:lvl9pPr>
              <a:defRPr sz="6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FC3F0A8C-C8AA-4A42-8393-EBE74AB88B3E}" type="datetimeFigureOut">
              <a:rPr lang="en-US" smtClean="0"/>
              <a:pPr/>
              <a:t>4/17/2014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2CF0E7D-42C3-4C1C-B16C-23368414557E}"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097282" y="7368541"/>
            <a:ext cx="9696451" cy="3070858"/>
          </a:xfrm>
        </p:spPr>
        <p:txBody>
          <a:bodyPr anchor="b"/>
          <a:lstStyle>
            <a:lvl1pPr marL="0" indent="0">
              <a:buNone/>
              <a:defRPr sz="8200" b="1"/>
            </a:lvl1pPr>
            <a:lvl2pPr marL="1567510" indent="0">
              <a:buNone/>
              <a:defRPr sz="6900" b="1"/>
            </a:lvl2pPr>
            <a:lvl3pPr marL="3135020" indent="0">
              <a:buNone/>
              <a:defRPr sz="6200" b="1"/>
            </a:lvl3pPr>
            <a:lvl4pPr marL="4702531" indent="0">
              <a:buNone/>
              <a:defRPr sz="5500" b="1"/>
            </a:lvl4pPr>
            <a:lvl5pPr marL="6270041" indent="0">
              <a:buNone/>
              <a:defRPr sz="5500" b="1"/>
            </a:lvl5pPr>
            <a:lvl6pPr marL="7837551" indent="0">
              <a:buNone/>
              <a:defRPr sz="5500" b="1"/>
            </a:lvl6pPr>
            <a:lvl7pPr marL="9405061" indent="0">
              <a:buNone/>
              <a:defRPr sz="5500" b="1"/>
            </a:lvl7pPr>
            <a:lvl8pPr marL="10972571" indent="0">
              <a:buNone/>
              <a:defRPr sz="5500" b="1"/>
            </a:lvl8pPr>
            <a:lvl9pPr marL="12540082" indent="0">
              <a:buNone/>
              <a:defRPr sz="5500" b="1"/>
            </a:lvl9pPr>
          </a:lstStyle>
          <a:p>
            <a:pPr lvl="0"/>
            <a:r>
              <a:rPr lang="en-US" smtClean="0"/>
              <a:t>Click to edit Master text styles</a:t>
            </a:r>
          </a:p>
        </p:txBody>
      </p:sp>
      <p:sp>
        <p:nvSpPr>
          <p:cNvPr id="4" name="Content Placeholder 3"/>
          <p:cNvSpPr>
            <a:spLocks noGrp="1"/>
          </p:cNvSpPr>
          <p:nvPr>
            <p:ph sz="half" idx="2"/>
          </p:nvPr>
        </p:nvSpPr>
        <p:spPr>
          <a:xfrm>
            <a:off x="1097282" y="10439399"/>
            <a:ext cx="9696451" cy="18966182"/>
          </a:xfrm>
        </p:spPr>
        <p:txBody>
          <a:bodyPr/>
          <a:lstStyle>
            <a:lvl1pPr>
              <a:defRPr sz="8200"/>
            </a:lvl1pPr>
            <a:lvl2pPr>
              <a:defRPr sz="6900"/>
            </a:lvl2pPr>
            <a:lvl3pPr>
              <a:defRPr sz="6200"/>
            </a:lvl3pPr>
            <a:lvl4pPr>
              <a:defRPr sz="5500"/>
            </a:lvl4pPr>
            <a:lvl5pPr>
              <a:defRPr sz="5500"/>
            </a:lvl5pPr>
            <a:lvl6pPr>
              <a:defRPr sz="5500"/>
            </a:lvl6pPr>
            <a:lvl7pPr>
              <a:defRPr sz="5500"/>
            </a:lvl7pPr>
            <a:lvl8pPr>
              <a:defRPr sz="5500"/>
            </a:lvl8pPr>
            <a:lvl9pPr>
              <a:defRPr sz="55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1148062" y="7368541"/>
            <a:ext cx="9700259" cy="3070858"/>
          </a:xfrm>
        </p:spPr>
        <p:txBody>
          <a:bodyPr anchor="b"/>
          <a:lstStyle>
            <a:lvl1pPr marL="0" indent="0">
              <a:buNone/>
              <a:defRPr sz="8200" b="1"/>
            </a:lvl1pPr>
            <a:lvl2pPr marL="1567510" indent="0">
              <a:buNone/>
              <a:defRPr sz="6900" b="1"/>
            </a:lvl2pPr>
            <a:lvl3pPr marL="3135020" indent="0">
              <a:buNone/>
              <a:defRPr sz="6200" b="1"/>
            </a:lvl3pPr>
            <a:lvl4pPr marL="4702531" indent="0">
              <a:buNone/>
              <a:defRPr sz="5500" b="1"/>
            </a:lvl4pPr>
            <a:lvl5pPr marL="6270041" indent="0">
              <a:buNone/>
              <a:defRPr sz="5500" b="1"/>
            </a:lvl5pPr>
            <a:lvl6pPr marL="7837551" indent="0">
              <a:buNone/>
              <a:defRPr sz="5500" b="1"/>
            </a:lvl6pPr>
            <a:lvl7pPr marL="9405061" indent="0">
              <a:buNone/>
              <a:defRPr sz="5500" b="1"/>
            </a:lvl7pPr>
            <a:lvl8pPr marL="10972571" indent="0">
              <a:buNone/>
              <a:defRPr sz="5500" b="1"/>
            </a:lvl8pPr>
            <a:lvl9pPr marL="12540082" indent="0">
              <a:buNone/>
              <a:defRPr sz="5500" b="1"/>
            </a:lvl9pPr>
          </a:lstStyle>
          <a:p>
            <a:pPr lvl="0"/>
            <a:r>
              <a:rPr lang="en-US" smtClean="0"/>
              <a:t>Click to edit Master text styles</a:t>
            </a:r>
          </a:p>
        </p:txBody>
      </p:sp>
      <p:sp>
        <p:nvSpPr>
          <p:cNvPr id="6" name="Content Placeholder 5"/>
          <p:cNvSpPr>
            <a:spLocks noGrp="1"/>
          </p:cNvSpPr>
          <p:nvPr>
            <p:ph sz="quarter" idx="4"/>
          </p:nvPr>
        </p:nvSpPr>
        <p:spPr>
          <a:xfrm>
            <a:off x="11148062" y="10439399"/>
            <a:ext cx="9700259" cy="18966182"/>
          </a:xfrm>
        </p:spPr>
        <p:txBody>
          <a:bodyPr/>
          <a:lstStyle>
            <a:lvl1pPr>
              <a:defRPr sz="8200"/>
            </a:lvl1pPr>
            <a:lvl2pPr>
              <a:defRPr sz="6900"/>
            </a:lvl2pPr>
            <a:lvl3pPr>
              <a:defRPr sz="6200"/>
            </a:lvl3pPr>
            <a:lvl4pPr>
              <a:defRPr sz="5500"/>
            </a:lvl4pPr>
            <a:lvl5pPr>
              <a:defRPr sz="5500"/>
            </a:lvl5pPr>
            <a:lvl6pPr>
              <a:defRPr sz="5500"/>
            </a:lvl6pPr>
            <a:lvl7pPr>
              <a:defRPr sz="5500"/>
            </a:lvl7pPr>
            <a:lvl8pPr>
              <a:defRPr sz="5500"/>
            </a:lvl8pPr>
            <a:lvl9pPr>
              <a:defRPr sz="55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FC3F0A8C-C8AA-4A42-8393-EBE74AB88B3E}" type="datetimeFigureOut">
              <a:rPr lang="en-US" smtClean="0"/>
              <a:pPr/>
              <a:t>4/17/2014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2CF0E7D-42C3-4C1C-B16C-23368414557E}"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C3F0A8C-C8AA-4A42-8393-EBE74AB88B3E}" type="datetimeFigureOut">
              <a:rPr lang="en-US" smtClean="0"/>
              <a:pPr/>
              <a:t>4/17/2014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2CF0E7D-42C3-4C1C-B16C-23368414557E}"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C3F0A8C-C8AA-4A42-8393-EBE74AB88B3E}" type="datetimeFigureOut">
              <a:rPr lang="en-US" smtClean="0"/>
              <a:pPr/>
              <a:t>4/17/2014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2CF0E7D-42C3-4C1C-B16C-23368414557E}"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97282" y="1310641"/>
            <a:ext cx="7219952" cy="5577840"/>
          </a:xfrm>
        </p:spPr>
        <p:txBody>
          <a:bodyPr anchor="b"/>
          <a:lstStyle>
            <a:lvl1pPr algn="l">
              <a:defRPr sz="6900" b="1"/>
            </a:lvl1pPr>
          </a:lstStyle>
          <a:p>
            <a:r>
              <a:rPr lang="en-US" smtClean="0"/>
              <a:t>Click to edit Master title style</a:t>
            </a:r>
            <a:endParaRPr lang="en-US"/>
          </a:p>
        </p:txBody>
      </p:sp>
      <p:sp>
        <p:nvSpPr>
          <p:cNvPr id="3" name="Content Placeholder 2"/>
          <p:cNvSpPr>
            <a:spLocks noGrp="1"/>
          </p:cNvSpPr>
          <p:nvPr>
            <p:ph idx="1"/>
          </p:nvPr>
        </p:nvSpPr>
        <p:spPr>
          <a:xfrm>
            <a:off x="8580120" y="1310643"/>
            <a:ext cx="12268202" cy="28094944"/>
          </a:xfrm>
        </p:spPr>
        <p:txBody>
          <a:bodyPr/>
          <a:lstStyle>
            <a:lvl1pPr>
              <a:defRPr sz="11000"/>
            </a:lvl1pPr>
            <a:lvl2pPr>
              <a:defRPr sz="9600"/>
            </a:lvl2pPr>
            <a:lvl3pPr>
              <a:defRPr sz="8200"/>
            </a:lvl3pPr>
            <a:lvl4pPr>
              <a:defRPr sz="6900"/>
            </a:lvl4pPr>
            <a:lvl5pPr>
              <a:defRPr sz="6900"/>
            </a:lvl5pPr>
            <a:lvl6pPr>
              <a:defRPr sz="6900"/>
            </a:lvl6pPr>
            <a:lvl7pPr>
              <a:defRPr sz="6900"/>
            </a:lvl7pPr>
            <a:lvl8pPr>
              <a:defRPr sz="6900"/>
            </a:lvl8pPr>
            <a:lvl9pPr>
              <a:defRPr sz="69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097282" y="6888483"/>
            <a:ext cx="7219952" cy="22517104"/>
          </a:xfrm>
        </p:spPr>
        <p:txBody>
          <a:bodyPr/>
          <a:lstStyle>
            <a:lvl1pPr marL="0" indent="0">
              <a:buNone/>
              <a:defRPr sz="4800"/>
            </a:lvl1pPr>
            <a:lvl2pPr marL="1567510" indent="0">
              <a:buNone/>
              <a:defRPr sz="4100"/>
            </a:lvl2pPr>
            <a:lvl3pPr marL="3135020" indent="0">
              <a:buNone/>
              <a:defRPr sz="3400"/>
            </a:lvl3pPr>
            <a:lvl4pPr marL="4702531" indent="0">
              <a:buNone/>
              <a:defRPr sz="3100"/>
            </a:lvl4pPr>
            <a:lvl5pPr marL="6270041" indent="0">
              <a:buNone/>
              <a:defRPr sz="3100"/>
            </a:lvl5pPr>
            <a:lvl6pPr marL="7837551" indent="0">
              <a:buNone/>
              <a:defRPr sz="3100"/>
            </a:lvl6pPr>
            <a:lvl7pPr marL="9405061" indent="0">
              <a:buNone/>
              <a:defRPr sz="3100"/>
            </a:lvl7pPr>
            <a:lvl8pPr marL="10972571" indent="0">
              <a:buNone/>
              <a:defRPr sz="3100"/>
            </a:lvl8pPr>
            <a:lvl9pPr marL="12540082" indent="0">
              <a:buNone/>
              <a:defRPr sz="31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C3F0A8C-C8AA-4A42-8393-EBE74AB88B3E}" type="datetimeFigureOut">
              <a:rPr lang="en-US" smtClean="0"/>
              <a:pPr/>
              <a:t>4/17/2014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2CF0E7D-42C3-4C1C-B16C-23368414557E}"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301491" y="23042882"/>
            <a:ext cx="13167360" cy="2720344"/>
          </a:xfrm>
        </p:spPr>
        <p:txBody>
          <a:bodyPr anchor="b"/>
          <a:lstStyle>
            <a:lvl1pPr algn="l">
              <a:defRPr sz="6900" b="1"/>
            </a:lvl1pPr>
          </a:lstStyle>
          <a:p>
            <a:r>
              <a:rPr lang="en-US" smtClean="0"/>
              <a:t>Click to edit Master title style</a:t>
            </a:r>
            <a:endParaRPr lang="en-US"/>
          </a:p>
        </p:txBody>
      </p:sp>
      <p:sp>
        <p:nvSpPr>
          <p:cNvPr id="3" name="Picture Placeholder 2"/>
          <p:cNvSpPr>
            <a:spLocks noGrp="1"/>
          </p:cNvSpPr>
          <p:nvPr>
            <p:ph type="pic" idx="1"/>
          </p:nvPr>
        </p:nvSpPr>
        <p:spPr>
          <a:xfrm>
            <a:off x="4301491" y="2941319"/>
            <a:ext cx="13167360" cy="19751040"/>
          </a:xfrm>
        </p:spPr>
        <p:txBody>
          <a:bodyPr/>
          <a:lstStyle>
            <a:lvl1pPr marL="0" indent="0">
              <a:buNone/>
              <a:defRPr sz="11000"/>
            </a:lvl1pPr>
            <a:lvl2pPr marL="1567510" indent="0">
              <a:buNone/>
              <a:defRPr sz="9600"/>
            </a:lvl2pPr>
            <a:lvl3pPr marL="3135020" indent="0">
              <a:buNone/>
              <a:defRPr sz="8200"/>
            </a:lvl3pPr>
            <a:lvl4pPr marL="4702531" indent="0">
              <a:buNone/>
              <a:defRPr sz="6900"/>
            </a:lvl4pPr>
            <a:lvl5pPr marL="6270041" indent="0">
              <a:buNone/>
              <a:defRPr sz="6900"/>
            </a:lvl5pPr>
            <a:lvl6pPr marL="7837551" indent="0">
              <a:buNone/>
              <a:defRPr sz="6900"/>
            </a:lvl6pPr>
            <a:lvl7pPr marL="9405061" indent="0">
              <a:buNone/>
              <a:defRPr sz="6900"/>
            </a:lvl7pPr>
            <a:lvl8pPr marL="10972571" indent="0">
              <a:buNone/>
              <a:defRPr sz="6900"/>
            </a:lvl8pPr>
            <a:lvl9pPr marL="12540082" indent="0">
              <a:buNone/>
              <a:defRPr sz="6900"/>
            </a:lvl9pPr>
          </a:lstStyle>
          <a:p>
            <a:endParaRPr lang="en-US"/>
          </a:p>
        </p:txBody>
      </p:sp>
      <p:sp>
        <p:nvSpPr>
          <p:cNvPr id="4" name="Text Placeholder 3"/>
          <p:cNvSpPr>
            <a:spLocks noGrp="1"/>
          </p:cNvSpPr>
          <p:nvPr>
            <p:ph type="body" sz="half" idx="2"/>
          </p:nvPr>
        </p:nvSpPr>
        <p:spPr>
          <a:xfrm>
            <a:off x="4301491" y="25763226"/>
            <a:ext cx="13167360" cy="3863336"/>
          </a:xfrm>
        </p:spPr>
        <p:txBody>
          <a:bodyPr/>
          <a:lstStyle>
            <a:lvl1pPr marL="0" indent="0">
              <a:buNone/>
              <a:defRPr sz="4800"/>
            </a:lvl1pPr>
            <a:lvl2pPr marL="1567510" indent="0">
              <a:buNone/>
              <a:defRPr sz="4100"/>
            </a:lvl2pPr>
            <a:lvl3pPr marL="3135020" indent="0">
              <a:buNone/>
              <a:defRPr sz="3400"/>
            </a:lvl3pPr>
            <a:lvl4pPr marL="4702531" indent="0">
              <a:buNone/>
              <a:defRPr sz="3100"/>
            </a:lvl4pPr>
            <a:lvl5pPr marL="6270041" indent="0">
              <a:buNone/>
              <a:defRPr sz="3100"/>
            </a:lvl5pPr>
            <a:lvl6pPr marL="7837551" indent="0">
              <a:buNone/>
              <a:defRPr sz="3100"/>
            </a:lvl6pPr>
            <a:lvl7pPr marL="9405061" indent="0">
              <a:buNone/>
              <a:defRPr sz="3100"/>
            </a:lvl7pPr>
            <a:lvl8pPr marL="10972571" indent="0">
              <a:buNone/>
              <a:defRPr sz="3100"/>
            </a:lvl8pPr>
            <a:lvl9pPr marL="12540082" indent="0">
              <a:buNone/>
              <a:defRPr sz="31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C3F0A8C-C8AA-4A42-8393-EBE74AB88B3E}" type="datetimeFigureOut">
              <a:rPr lang="en-US" smtClean="0"/>
              <a:pPr/>
              <a:t>4/17/2014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2CF0E7D-42C3-4C1C-B16C-23368414557E}"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97280" y="1318262"/>
            <a:ext cx="19751040" cy="5486400"/>
          </a:xfrm>
          <a:prstGeom prst="rect">
            <a:avLst/>
          </a:prstGeom>
        </p:spPr>
        <p:txBody>
          <a:bodyPr vert="horz" lIns="313502" tIns="156751" rIns="313502" bIns="156751"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1097280" y="7680966"/>
            <a:ext cx="19751040" cy="21724621"/>
          </a:xfrm>
          <a:prstGeom prst="rect">
            <a:avLst/>
          </a:prstGeom>
        </p:spPr>
        <p:txBody>
          <a:bodyPr vert="horz" lIns="313502" tIns="156751" rIns="313502" bIns="156751"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1097280" y="30510484"/>
            <a:ext cx="5120640" cy="1752599"/>
          </a:xfrm>
          <a:prstGeom prst="rect">
            <a:avLst/>
          </a:prstGeom>
        </p:spPr>
        <p:txBody>
          <a:bodyPr vert="horz" lIns="313502" tIns="156751" rIns="313502" bIns="156751" rtlCol="0" anchor="ctr"/>
          <a:lstStyle>
            <a:lvl1pPr algn="l">
              <a:defRPr sz="4100">
                <a:solidFill>
                  <a:schemeClr val="tx1">
                    <a:tint val="75000"/>
                  </a:schemeClr>
                </a:solidFill>
              </a:defRPr>
            </a:lvl1pPr>
          </a:lstStyle>
          <a:p>
            <a:fld id="{FC3F0A8C-C8AA-4A42-8393-EBE74AB88B3E}" type="datetimeFigureOut">
              <a:rPr lang="en-US" smtClean="0"/>
              <a:pPr/>
              <a:t>4/17/2014</a:t>
            </a:fld>
            <a:endParaRPr lang="en-US"/>
          </a:p>
        </p:txBody>
      </p:sp>
      <p:sp>
        <p:nvSpPr>
          <p:cNvPr id="5" name="Footer Placeholder 4"/>
          <p:cNvSpPr>
            <a:spLocks noGrp="1"/>
          </p:cNvSpPr>
          <p:nvPr>
            <p:ph type="ftr" sz="quarter" idx="3"/>
          </p:nvPr>
        </p:nvSpPr>
        <p:spPr>
          <a:xfrm>
            <a:off x="7498080" y="30510484"/>
            <a:ext cx="6949440" cy="1752599"/>
          </a:xfrm>
          <a:prstGeom prst="rect">
            <a:avLst/>
          </a:prstGeom>
        </p:spPr>
        <p:txBody>
          <a:bodyPr vert="horz" lIns="313502" tIns="156751" rIns="313502" bIns="156751" rtlCol="0" anchor="ctr"/>
          <a:lstStyle>
            <a:lvl1pPr algn="ctr">
              <a:defRPr sz="41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5727680" y="30510484"/>
            <a:ext cx="5120640" cy="1752599"/>
          </a:xfrm>
          <a:prstGeom prst="rect">
            <a:avLst/>
          </a:prstGeom>
        </p:spPr>
        <p:txBody>
          <a:bodyPr vert="horz" lIns="313502" tIns="156751" rIns="313502" bIns="156751" rtlCol="0" anchor="ctr"/>
          <a:lstStyle>
            <a:lvl1pPr algn="r">
              <a:defRPr sz="4100">
                <a:solidFill>
                  <a:schemeClr val="tx1">
                    <a:tint val="75000"/>
                  </a:schemeClr>
                </a:solidFill>
              </a:defRPr>
            </a:lvl1pPr>
          </a:lstStyle>
          <a:p>
            <a:fld id="{12CF0E7D-42C3-4C1C-B16C-23368414557E}"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135020" rtl="0" eaLnBrk="1" latinLnBrk="0" hangingPunct="1">
        <a:spcBef>
          <a:spcPct val="0"/>
        </a:spcBef>
        <a:buNone/>
        <a:defRPr sz="15100" kern="1200">
          <a:solidFill>
            <a:schemeClr val="tx1"/>
          </a:solidFill>
          <a:latin typeface="+mj-lt"/>
          <a:ea typeface="+mj-ea"/>
          <a:cs typeface="+mj-cs"/>
        </a:defRPr>
      </a:lvl1pPr>
    </p:titleStyle>
    <p:bodyStyle>
      <a:lvl1pPr marL="1175633" indent="-1175633" algn="l" defTabSz="3135020" rtl="0" eaLnBrk="1" latinLnBrk="0" hangingPunct="1">
        <a:spcBef>
          <a:spcPct val="20000"/>
        </a:spcBef>
        <a:buFont typeface="Arial" pitchFamily="34" charset="0"/>
        <a:buChar char="•"/>
        <a:defRPr sz="11000" kern="1200">
          <a:solidFill>
            <a:schemeClr val="tx1"/>
          </a:solidFill>
          <a:latin typeface="+mn-lt"/>
          <a:ea typeface="+mn-ea"/>
          <a:cs typeface="+mn-cs"/>
        </a:defRPr>
      </a:lvl1pPr>
      <a:lvl2pPr marL="2547204" indent="-979694" algn="l" defTabSz="3135020" rtl="0" eaLnBrk="1" latinLnBrk="0" hangingPunct="1">
        <a:spcBef>
          <a:spcPct val="20000"/>
        </a:spcBef>
        <a:buFont typeface="Arial" pitchFamily="34" charset="0"/>
        <a:buChar char="–"/>
        <a:defRPr sz="9600" kern="1200">
          <a:solidFill>
            <a:schemeClr val="tx1"/>
          </a:solidFill>
          <a:latin typeface="+mn-lt"/>
          <a:ea typeface="+mn-ea"/>
          <a:cs typeface="+mn-cs"/>
        </a:defRPr>
      </a:lvl2pPr>
      <a:lvl3pPr marL="3918776" indent="-783755" algn="l" defTabSz="3135020" rtl="0" eaLnBrk="1" latinLnBrk="0" hangingPunct="1">
        <a:spcBef>
          <a:spcPct val="20000"/>
        </a:spcBef>
        <a:buFont typeface="Arial" pitchFamily="34" charset="0"/>
        <a:buChar char="•"/>
        <a:defRPr sz="8200" kern="1200">
          <a:solidFill>
            <a:schemeClr val="tx1"/>
          </a:solidFill>
          <a:latin typeface="+mn-lt"/>
          <a:ea typeface="+mn-ea"/>
          <a:cs typeface="+mn-cs"/>
        </a:defRPr>
      </a:lvl3pPr>
      <a:lvl4pPr marL="5486286" indent="-783755" algn="l" defTabSz="3135020" rtl="0" eaLnBrk="1" latinLnBrk="0" hangingPunct="1">
        <a:spcBef>
          <a:spcPct val="20000"/>
        </a:spcBef>
        <a:buFont typeface="Arial" pitchFamily="34" charset="0"/>
        <a:buChar char="–"/>
        <a:defRPr sz="6900" kern="1200">
          <a:solidFill>
            <a:schemeClr val="tx1"/>
          </a:solidFill>
          <a:latin typeface="+mn-lt"/>
          <a:ea typeface="+mn-ea"/>
          <a:cs typeface="+mn-cs"/>
        </a:defRPr>
      </a:lvl4pPr>
      <a:lvl5pPr marL="7053796" indent="-783755" algn="l" defTabSz="3135020" rtl="0" eaLnBrk="1" latinLnBrk="0" hangingPunct="1">
        <a:spcBef>
          <a:spcPct val="20000"/>
        </a:spcBef>
        <a:buFont typeface="Arial" pitchFamily="34" charset="0"/>
        <a:buChar char="»"/>
        <a:defRPr sz="6900" kern="1200">
          <a:solidFill>
            <a:schemeClr val="tx1"/>
          </a:solidFill>
          <a:latin typeface="+mn-lt"/>
          <a:ea typeface="+mn-ea"/>
          <a:cs typeface="+mn-cs"/>
        </a:defRPr>
      </a:lvl5pPr>
      <a:lvl6pPr marL="8621306" indent="-783755" algn="l" defTabSz="3135020" rtl="0" eaLnBrk="1" latinLnBrk="0" hangingPunct="1">
        <a:spcBef>
          <a:spcPct val="20000"/>
        </a:spcBef>
        <a:buFont typeface="Arial" pitchFamily="34" charset="0"/>
        <a:buChar char="•"/>
        <a:defRPr sz="6900" kern="1200">
          <a:solidFill>
            <a:schemeClr val="tx1"/>
          </a:solidFill>
          <a:latin typeface="+mn-lt"/>
          <a:ea typeface="+mn-ea"/>
          <a:cs typeface="+mn-cs"/>
        </a:defRPr>
      </a:lvl6pPr>
      <a:lvl7pPr marL="10188816" indent="-783755" algn="l" defTabSz="3135020" rtl="0" eaLnBrk="1" latinLnBrk="0" hangingPunct="1">
        <a:spcBef>
          <a:spcPct val="20000"/>
        </a:spcBef>
        <a:buFont typeface="Arial" pitchFamily="34" charset="0"/>
        <a:buChar char="•"/>
        <a:defRPr sz="6900" kern="1200">
          <a:solidFill>
            <a:schemeClr val="tx1"/>
          </a:solidFill>
          <a:latin typeface="+mn-lt"/>
          <a:ea typeface="+mn-ea"/>
          <a:cs typeface="+mn-cs"/>
        </a:defRPr>
      </a:lvl7pPr>
      <a:lvl8pPr marL="11756327" indent="-783755" algn="l" defTabSz="3135020" rtl="0" eaLnBrk="1" latinLnBrk="0" hangingPunct="1">
        <a:spcBef>
          <a:spcPct val="20000"/>
        </a:spcBef>
        <a:buFont typeface="Arial" pitchFamily="34" charset="0"/>
        <a:buChar char="•"/>
        <a:defRPr sz="6900" kern="1200">
          <a:solidFill>
            <a:schemeClr val="tx1"/>
          </a:solidFill>
          <a:latin typeface="+mn-lt"/>
          <a:ea typeface="+mn-ea"/>
          <a:cs typeface="+mn-cs"/>
        </a:defRPr>
      </a:lvl8pPr>
      <a:lvl9pPr marL="13323837" indent="-783755" algn="l" defTabSz="3135020" rtl="0" eaLnBrk="1" latinLnBrk="0" hangingPunct="1">
        <a:spcBef>
          <a:spcPct val="20000"/>
        </a:spcBef>
        <a:buFont typeface="Arial" pitchFamily="34" charset="0"/>
        <a:buChar char="•"/>
        <a:defRPr sz="6900" kern="1200">
          <a:solidFill>
            <a:schemeClr val="tx1"/>
          </a:solidFill>
          <a:latin typeface="+mn-lt"/>
          <a:ea typeface="+mn-ea"/>
          <a:cs typeface="+mn-cs"/>
        </a:defRPr>
      </a:lvl9pPr>
    </p:bodyStyle>
    <p:otherStyle>
      <a:defPPr>
        <a:defRPr lang="en-US"/>
      </a:defPPr>
      <a:lvl1pPr marL="0" algn="l" defTabSz="3135020" rtl="0" eaLnBrk="1" latinLnBrk="0" hangingPunct="1">
        <a:defRPr sz="6200" kern="1200">
          <a:solidFill>
            <a:schemeClr val="tx1"/>
          </a:solidFill>
          <a:latin typeface="+mn-lt"/>
          <a:ea typeface="+mn-ea"/>
          <a:cs typeface="+mn-cs"/>
        </a:defRPr>
      </a:lvl1pPr>
      <a:lvl2pPr marL="1567510" algn="l" defTabSz="3135020" rtl="0" eaLnBrk="1" latinLnBrk="0" hangingPunct="1">
        <a:defRPr sz="6200" kern="1200">
          <a:solidFill>
            <a:schemeClr val="tx1"/>
          </a:solidFill>
          <a:latin typeface="+mn-lt"/>
          <a:ea typeface="+mn-ea"/>
          <a:cs typeface="+mn-cs"/>
        </a:defRPr>
      </a:lvl2pPr>
      <a:lvl3pPr marL="3135020" algn="l" defTabSz="3135020" rtl="0" eaLnBrk="1" latinLnBrk="0" hangingPunct="1">
        <a:defRPr sz="6200" kern="1200">
          <a:solidFill>
            <a:schemeClr val="tx1"/>
          </a:solidFill>
          <a:latin typeface="+mn-lt"/>
          <a:ea typeface="+mn-ea"/>
          <a:cs typeface="+mn-cs"/>
        </a:defRPr>
      </a:lvl3pPr>
      <a:lvl4pPr marL="4702531" algn="l" defTabSz="3135020" rtl="0" eaLnBrk="1" latinLnBrk="0" hangingPunct="1">
        <a:defRPr sz="6200" kern="1200">
          <a:solidFill>
            <a:schemeClr val="tx1"/>
          </a:solidFill>
          <a:latin typeface="+mn-lt"/>
          <a:ea typeface="+mn-ea"/>
          <a:cs typeface="+mn-cs"/>
        </a:defRPr>
      </a:lvl4pPr>
      <a:lvl5pPr marL="6270041" algn="l" defTabSz="3135020" rtl="0" eaLnBrk="1" latinLnBrk="0" hangingPunct="1">
        <a:defRPr sz="6200" kern="1200">
          <a:solidFill>
            <a:schemeClr val="tx1"/>
          </a:solidFill>
          <a:latin typeface="+mn-lt"/>
          <a:ea typeface="+mn-ea"/>
          <a:cs typeface="+mn-cs"/>
        </a:defRPr>
      </a:lvl5pPr>
      <a:lvl6pPr marL="7837551" algn="l" defTabSz="3135020" rtl="0" eaLnBrk="1" latinLnBrk="0" hangingPunct="1">
        <a:defRPr sz="6200" kern="1200">
          <a:solidFill>
            <a:schemeClr val="tx1"/>
          </a:solidFill>
          <a:latin typeface="+mn-lt"/>
          <a:ea typeface="+mn-ea"/>
          <a:cs typeface="+mn-cs"/>
        </a:defRPr>
      </a:lvl6pPr>
      <a:lvl7pPr marL="9405061" algn="l" defTabSz="3135020" rtl="0" eaLnBrk="1" latinLnBrk="0" hangingPunct="1">
        <a:defRPr sz="6200" kern="1200">
          <a:solidFill>
            <a:schemeClr val="tx1"/>
          </a:solidFill>
          <a:latin typeface="+mn-lt"/>
          <a:ea typeface="+mn-ea"/>
          <a:cs typeface="+mn-cs"/>
        </a:defRPr>
      </a:lvl7pPr>
      <a:lvl8pPr marL="10972571" algn="l" defTabSz="3135020" rtl="0" eaLnBrk="1" latinLnBrk="0" hangingPunct="1">
        <a:defRPr sz="6200" kern="1200">
          <a:solidFill>
            <a:schemeClr val="tx1"/>
          </a:solidFill>
          <a:latin typeface="+mn-lt"/>
          <a:ea typeface="+mn-ea"/>
          <a:cs typeface="+mn-cs"/>
        </a:defRPr>
      </a:lvl8pPr>
      <a:lvl9pPr marL="12540082" algn="l" defTabSz="3135020" rtl="0" eaLnBrk="1" latinLnBrk="0" hangingPunct="1">
        <a:defRPr sz="6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gif"/><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gif"/><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7.jpeg"/><Relationship Id="rId5" Type="http://schemas.openxmlformats.org/officeDocument/2006/relationships/image" Target="../media/image9.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v1.1 Case (2).png"/>
          <p:cNvPicPr>
            <a:picLocks noChangeAspect="1"/>
          </p:cNvPicPr>
          <p:nvPr/>
        </p:nvPicPr>
        <p:blipFill>
          <a:blip r:embed="rId2" cstate="print"/>
          <a:stretch>
            <a:fillRect/>
          </a:stretch>
        </p:blipFill>
        <p:spPr>
          <a:xfrm>
            <a:off x="4114800" y="24714302"/>
            <a:ext cx="12496800" cy="7181494"/>
          </a:xfrm>
          <a:prstGeom prst="rect">
            <a:avLst/>
          </a:prstGeom>
        </p:spPr>
      </p:pic>
      <p:sp>
        <p:nvSpPr>
          <p:cNvPr id="11" name="Rounded Rectangle 10"/>
          <p:cNvSpPr/>
          <p:nvPr/>
        </p:nvSpPr>
        <p:spPr>
          <a:xfrm>
            <a:off x="533400" y="533400"/>
            <a:ext cx="20878800" cy="8077200"/>
          </a:xfrm>
          <a:prstGeom prst="roundRect">
            <a:avLst>
              <a:gd name="adj" fmla="val 1019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p:cNvSpPr/>
          <p:nvPr/>
        </p:nvSpPr>
        <p:spPr>
          <a:xfrm>
            <a:off x="3092468" y="1566785"/>
            <a:ext cx="15760665" cy="6010430"/>
          </a:xfrm>
          <a:prstGeom prst="rect">
            <a:avLst/>
          </a:prstGeom>
          <a:noFill/>
        </p:spPr>
        <p:txBody>
          <a:bodyPr wrap="none" lIns="313502" tIns="156751" rIns="313502" bIns="156751">
            <a:spAutoFit/>
          </a:bodyPr>
          <a:lstStyle/>
          <a:p>
            <a:pPr algn="ctr"/>
            <a:r>
              <a:rPr lang="en-US" sz="185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Hanzel Extended" pitchFamily="34" charset="0"/>
              </a:rPr>
              <a:t>Chap</a:t>
            </a:r>
            <a:br>
              <a:rPr lang="en-US" sz="185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Hanzel Extended" pitchFamily="34" charset="0"/>
              </a:rPr>
            </a:br>
            <a:r>
              <a:rPr lang="en-US" sz="185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Hanzel Extended" pitchFamily="34" charset="0"/>
              </a:rPr>
              <a:t>Robotics</a:t>
            </a:r>
            <a:endParaRPr lang="en-US" sz="185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Hanzel Extended" pitchFamily="34" charset="0"/>
            </a:endParaRPr>
          </a:p>
        </p:txBody>
      </p:sp>
      <p:pic>
        <p:nvPicPr>
          <p:cNvPr id="12" name="Picture 11" descr="Logo.png"/>
          <p:cNvPicPr>
            <a:picLocks noChangeAspect="1"/>
          </p:cNvPicPr>
          <p:nvPr/>
        </p:nvPicPr>
        <p:blipFill>
          <a:blip r:embed="rId3" cstate="print"/>
          <a:stretch>
            <a:fillRect/>
          </a:stretch>
        </p:blipFill>
        <p:spPr>
          <a:xfrm>
            <a:off x="16603134" y="533400"/>
            <a:ext cx="10002086" cy="6696899"/>
          </a:xfrm>
          <a:prstGeom prst="rect">
            <a:avLst/>
          </a:prstGeom>
        </p:spPr>
      </p:pic>
      <p:sp>
        <p:nvSpPr>
          <p:cNvPr id="13" name="TextBox 12"/>
          <p:cNvSpPr txBox="1"/>
          <p:nvPr/>
        </p:nvSpPr>
        <p:spPr>
          <a:xfrm>
            <a:off x="6250995" y="11308140"/>
            <a:ext cx="9443611" cy="1569660"/>
          </a:xfrm>
          <a:prstGeom prst="rect">
            <a:avLst/>
          </a:prstGeom>
          <a:noFill/>
        </p:spPr>
        <p:txBody>
          <a:bodyPr wrap="none" rtlCol="0">
            <a:spAutoFit/>
          </a:bodyPr>
          <a:lstStyle/>
          <a:p>
            <a:r>
              <a:rPr lang="en-US" sz="9600" dirty="0" smtClean="0">
                <a:latin typeface="Hanzel Extended" pitchFamily="34" charset="0"/>
              </a:rPr>
              <a:t>Creator of</a:t>
            </a:r>
            <a:endParaRPr lang="en-US" sz="9600" dirty="0">
              <a:latin typeface="Hanzel Extended" pitchFamily="34" charset="0"/>
            </a:endParaRPr>
          </a:p>
        </p:txBody>
      </p:sp>
      <p:sp>
        <p:nvSpPr>
          <p:cNvPr id="9" name="TextBox 8"/>
          <p:cNvSpPr txBox="1"/>
          <p:nvPr/>
        </p:nvSpPr>
        <p:spPr>
          <a:xfrm>
            <a:off x="27432000" y="11887200"/>
            <a:ext cx="10591800" cy="7725192"/>
          </a:xfrm>
          <a:prstGeom prst="rect">
            <a:avLst/>
          </a:prstGeom>
          <a:noFill/>
        </p:spPr>
        <p:txBody>
          <a:bodyPr wrap="square" rtlCol="0">
            <a:spAutoFit/>
          </a:bodyPr>
          <a:lstStyle/>
          <a:p>
            <a:pPr>
              <a:buFont typeface="Arial" pitchFamily="34" charset="0"/>
              <a:buChar char="•"/>
            </a:pPr>
            <a:r>
              <a:rPr lang="en-US" dirty="0" smtClean="0">
                <a:latin typeface="Hanzel Extended" pitchFamily="34" charset="0"/>
              </a:rPr>
              <a:t>Drive any NXT robot</a:t>
            </a:r>
          </a:p>
          <a:p>
            <a:pPr>
              <a:buFont typeface="Arial" pitchFamily="34" charset="0"/>
              <a:buChar char="•"/>
            </a:pPr>
            <a:r>
              <a:rPr lang="en-US" dirty="0" smtClean="0">
                <a:latin typeface="Hanzel Extended" pitchFamily="34" charset="0"/>
              </a:rPr>
              <a:t>FTC drive practice without a PC</a:t>
            </a:r>
          </a:p>
          <a:p>
            <a:pPr>
              <a:buFont typeface="Arial" pitchFamily="34" charset="0"/>
              <a:buChar char="•"/>
            </a:pPr>
            <a:r>
              <a:rPr lang="en-US" dirty="0" smtClean="0">
                <a:latin typeface="Hanzel Extended" pitchFamily="34" charset="0"/>
              </a:rPr>
              <a:t>FRC compatible</a:t>
            </a:r>
          </a:p>
          <a:p>
            <a:pPr>
              <a:buFont typeface="Arial" pitchFamily="34" charset="0"/>
              <a:buChar char="•"/>
            </a:pPr>
            <a:r>
              <a:rPr lang="en-US" dirty="0" smtClean="0">
                <a:latin typeface="Hanzel Extended" pitchFamily="34" charset="0"/>
              </a:rPr>
              <a:t>Quick connection</a:t>
            </a:r>
          </a:p>
          <a:p>
            <a:pPr>
              <a:buFont typeface="Arial" pitchFamily="34" charset="0"/>
              <a:buChar char="•"/>
            </a:pPr>
            <a:r>
              <a:rPr lang="en-US" dirty="0" smtClean="0">
                <a:latin typeface="Hanzel Extended" pitchFamily="34" charset="0"/>
              </a:rPr>
              <a:t>Patent pending</a:t>
            </a:r>
            <a:endParaRPr lang="en-US" dirty="0">
              <a:latin typeface="Hanzel Extended" pitchFamily="34" charset="0"/>
            </a:endParaRPr>
          </a:p>
        </p:txBody>
      </p:sp>
      <p:grpSp>
        <p:nvGrpSpPr>
          <p:cNvPr id="21" name="Group 20"/>
          <p:cNvGrpSpPr/>
          <p:nvPr/>
        </p:nvGrpSpPr>
        <p:grpSpPr>
          <a:xfrm>
            <a:off x="15621000" y="7162800"/>
            <a:ext cx="7543800" cy="6400800"/>
            <a:chOff x="15468600" y="9144000"/>
            <a:chExt cx="7696200" cy="6096000"/>
          </a:xfrm>
        </p:grpSpPr>
        <p:sp>
          <p:nvSpPr>
            <p:cNvPr id="14" name="Explosion 2 13"/>
            <p:cNvSpPr/>
            <p:nvPr/>
          </p:nvSpPr>
          <p:spPr>
            <a:xfrm>
              <a:off x="15468600" y="9144000"/>
              <a:ext cx="7696200" cy="6096000"/>
            </a:xfrm>
            <a:prstGeom prst="irregularSeal2">
              <a:avLst/>
            </a:prstGeom>
            <a:no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p:cNvSpPr txBox="1"/>
            <p:nvPr/>
          </p:nvSpPr>
          <p:spPr>
            <a:xfrm rot="19590027">
              <a:off x="16682587" y="11222054"/>
              <a:ext cx="4588119" cy="2308324"/>
            </a:xfrm>
            <a:prstGeom prst="rect">
              <a:avLst/>
            </a:prstGeom>
            <a:noFill/>
          </p:spPr>
          <p:txBody>
            <a:bodyPr wrap="square" rtlCol="0">
              <a:spAutoFit/>
            </a:bodyPr>
            <a:lstStyle/>
            <a:p>
              <a:pPr algn="ctr"/>
              <a:r>
                <a:rPr lang="en-US" sz="7200" dirty="0" smtClean="0">
                  <a:latin typeface="Hanzel Extended" pitchFamily="34" charset="0"/>
                </a:rPr>
                <a:t>FRC 2468</a:t>
              </a:r>
              <a:endParaRPr lang="en-US" sz="7200" dirty="0">
                <a:latin typeface="Hanzel Extended" pitchFamily="34" charset="0"/>
              </a:endParaRPr>
            </a:p>
          </p:txBody>
        </p:sp>
      </p:grpSp>
      <p:grpSp>
        <p:nvGrpSpPr>
          <p:cNvPr id="23" name="Group 22"/>
          <p:cNvGrpSpPr/>
          <p:nvPr/>
        </p:nvGrpSpPr>
        <p:grpSpPr>
          <a:xfrm flipH="1">
            <a:off x="-1524000" y="6781800"/>
            <a:ext cx="7543800" cy="6400800"/>
            <a:chOff x="15468600" y="9144000"/>
            <a:chExt cx="7696200" cy="6096000"/>
          </a:xfrm>
        </p:grpSpPr>
        <p:sp>
          <p:nvSpPr>
            <p:cNvPr id="24" name="Explosion 2 23"/>
            <p:cNvSpPr/>
            <p:nvPr/>
          </p:nvSpPr>
          <p:spPr>
            <a:xfrm>
              <a:off x="15468600" y="9144000"/>
              <a:ext cx="7696200" cy="6096000"/>
            </a:xfrm>
            <a:prstGeom prst="irregularSeal2">
              <a:avLst/>
            </a:prstGeom>
            <a:no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p:cNvSpPr txBox="1"/>
            <p:nvPr/>
          </p:nvSpPr>
          <p:spPr>
            <a:xfrm rot="19590027">
              <a:off x="16682587" y="11277014"/>
              <a:ext cx="4588119" cy="2198404"/>
            </a:xfrm>
            <a:prstGeom prst="rect">
              <a:avLst/>
            </a:prstGeom>
            <a:noFill/>
          </p:spPr>
          <p:txBody>
            <a:bodyPr wrap="square" rtlCol="0">
              <a:spAutoFit/>
            </a:bodyPr>
            <a:lstStyle/>
            <a:p>
              <a:pPr algn="ctr"/>
              <a:r>
                <a:rPr lang="en-US" sz="7200" dirty="0" smtClean="0">
                  <a:latin typeface="Hanzel Extended" pitchFamily="34" charset="0"/>
                </a:rPr>
                <a:t>FTC 3781</a:t>
              </a:r>
              <a:endParaRPr lang="en-US" sz="7200" dirty="0">
                <a:latin typeface="Hanzel Extended" pitchFamily="34" charset="0"/>
              </a:endParaRPr>
            </a:p>
          </p:txBody>
        </p:sp>
      </p:grpSp>
      <p:grpSp>
        <p:nvGrpSpPr>
          <p:cNvPr id="22" name="Group 21"/>
          <p:cNvGrpSpPr/>
          <p:nvPr/>
        </p:nvGrpSpPr>
        <p:grpSpPr>
          <a:xfrm>
            <a:off x="3406678" y="12178873"/>
            <a:ext cx="14213134" cy="4508927"/>
            <a:chOff x="3406678" y="11704290"/>
            <a:chExt cx="14213134" cy="4508927"/>
          </a:xfrm>
        </p:grpSpPr>
        <p:sp>
          <p:nvSpPr>
            <p:cNvPr id="7" name="TextBox 6"/>
            <p:cNvSpPr txBox="1"/>
            <p:nvPr/>
          </p:nvSpPr>
          <p:spPr>
            <a:xfrm>
              <a:off x="4325788" y="11704290"/>
              <a:ext cx="13294024" cy="4508927"/>
            </a:xfrm>
            <a:prstGeom prst="rect">
              <a:avLst/>
            </a:prstGeom>
            <a:noFill/>
          </p:spPr>
          <p:txBody>
            <a:bodyPr wrap="none" rtlCol="0">
              <a:spAutoFit/>
            </a:bodyPr>
            <a:lstStyle/>
            <a:p>
              <a:r>
                <a:rPr lang="en-US" sz="28700" dirty="0" smtClean="0">
                  <a:latin typeface="Bolts SF" pitchFamily="2" charset="0"/>
                </a:rPr>
                <a:t>ChapR</a:t>
              </a:r>
              <a:endParaRPr lang="en-US" sz="7200" dirty="0">
                <a:latin typeface="Bolts SF" pitchFamily="2" charset="0"/>
              </a:endParaRPr>
            </a:p>
          </p:txBody>
        </p:sp>
        <p:sp>
          <p:nvSpPr>
            <p:cNvPr id="8" name="TextBox 7"/>
            <p:cNvSpPr txBox="1"/>
            <p:nvPr/>
          </p:nvSpPr>
          <p:spPr>
            <a:xfrm rot="19186111">
              <a:off x="3406678" y="11813238"/>
              <a:ext cx="2695731" cy="1862048"/>
            </a:xfrm>
            <a:prstGeom prst="rect">
              <a:avLst/>
            </a:prstGeom>
            <a:noFill/>
          </p:spPr>
          <p:txBody>
            <a:bodyPr wrap="square" rtlCol="0">
              <a:spAutoFit/>
            </a:bodyPr>
            <a:lstStyle/>
            <a:p>
              <a:r>
                <a:rPr lang="en-US" sz="11500" b="1" dirty="0" smtClean="0">
                  <a:solidFill>
                    <a:srgbClr val="FF0000"/>
                  </a:solidFill>
                </a:rPr>
                <a:t>The</a:t>
              </a:r>
              <a:endParaRPr lang="en-US" b="1" dirty="0">
                <a:solidFill>
                  <a:srgbClr val="FF0000"/>
                </a:solidFill>
              </a:endParaRPr>
            </a:p>
          </p:txBody>
        </p:sp>
      </p:grpSp>
      <p:pic>
        <p:nvPicPr>
          <p:cNvPr id="1026" name="Picture 2" descr="Home"/>
          <p:cNvPicPr>
            <a:picLocks noChangeAspect="1" noChangeArrowheads="1"/>
          </p:cNvPicPr>
          <p:nvPr/>
        </p:nvPicPr>
        <p:blipFill>
          <a:blip r:embed="rId4" cstate="print"/>
          <a:srcRect/>
          <a:stretch>
            <a:fillRect/>
          </a:stretch>
        </p:blipFill>
        <p:spPr bwMode="auto">
          <a:xfrm>
            <a:off x="1295400" y="15925800"/>
            <a:ext cx="3962400" cy="3602181"/>
          </a:xfrm>
          <a:prstGeom prst="rect">
            <a:avLst/>
          </a:prstGeom>
          <a:noFill/>
          <a:ln>
            <a:noFill/>
          </a:ln>
        </p:spPr>
      </p:pic>
      <p:pic>
        <p:nvPicPr>
          <p:cNvPr id="1028" name="Picture 4" descr="Home"/>
          <p:cNvPicPr>
            <a:picLocks noChangeAspect="1" noChangeArrowheads="1"/>
          </p:cNvPicPr>
          <p:nvPr/>
        </p:nvPicPr>
        <p:blipFill>
          <a:blip r:embed="rId5" cstate="print"/>
          <a:srcRect/>
          <a:stretch>
            <a:fillRect/>
          </a:stretch>
        </p:blipFill>
        <p:spPr bwMode="auto">
          <a:xfrm>
            <a:off x="1527810" y="19126200"/>
            <a:ext cx="3497580" cy="3179618"/>
          </a:xfrm>
          <a:prstGeom prst="rect">
            <a:avLst/>
          </a:prstGeom>
          <a:noFill/>
        </p:spPr>
      </p:pic>
      <p:pic>
        <p:nvPicPr>
          <p:cNvPr id="1030" name="Picture 6" descr="Home"/>
          <p:cNvPicPr>
            <a:picLocks noChangeAspect="1" noChangeArrowheads="1"/>
          </p:cNvPicPr>
          <p:nvPr/>
        </p:nvPicPr>
        <p:blipFill>
          <a:blip r:embed="rId6" cstate="print"/>
          <a:srcRect/>
          <a:stretch>
            <a:fillRect/>
          </a:stretch>
        </p:blipFill>
        <p:spPr bwMode="auto">
          <a:xfrm>
            <a:off x="1219200" y="22250400"/>
            <a:ext cx="4114800" cy="3086103"/>
          </a:xfrm>
          <a:prstGeom prst="rect">
            <a:avLst/>
          </a:prstGeom>
          <a:noFill/>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v1.1 Case (2).png"/>
          <p:cNvPicPr>
            <a:picLocks noChangeAspect="1"/>
          </p:cNvPicPr>
          <p:nvPr/>
        </p:nvPicPr>
        <p:blipFill>
          <a:blip r:embed="rId2" cstate="print"/>
          <a:stretch>
            <a:fillRect/>
          </a:stretch>
        </p:blipFill>
        <p:spPr>
          <a:xfrm>
            <a:off x="2353890" y="10591800"/>
            <a:ext cx="17237820" cy="9906000"/>
          </a:xfrm>
          <a:prstGeom prst="rect">
            <a:avLst/>
          </a:prstGeom>
        </p:spPr>
      </p:pic>
      <p:sp>
        <p:nvSpPr>
          <p:cNvPr id="11" name="Rounded Rectangle 10"/>
          <p:cNvSpPr/>
          <p:nvPr/>
        </p:nvSpPr>
        <p:spPr>
          <a:xfrm>
            <a:off x="533400" y="533400"/>
            <a:ext cx="20878800" cy="8077200"/>
          </a:xfrm>
          <a:prstGeom prst="roundRect">
            <a:avLst>
              <a:gd name="adj" fmla="val 1019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p:cNvSpPr/>
          <p:nvPr/>
        </p:nvSpPr>
        <p:spPr>
          <a:xfrm>
            <a:off x="3092468" y="1566785"/>
            <a:ext cx="15760665" cy="6010430"/>
          </a:xfrm>
          <a:prstGeom prst="rect">
            <a:avLst/>
          </a:prstGeom>
          <a:noFill/>
        </p:spPr>
        <p:txBody>
          <a:bodyPr wrap="none" lIns="313502" tIns="156751" rIns="313502" bIns="156751">
            <a:spAutoFit/>
          </a:bodyPr>
          <a:lstStyle/>
          <a:p>
            <a:pPr algn="ctr"/>
            <a:r>
              <a:rPr lang="en-US" sz="185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Hanzel Extended" pitchFamily="34" charset="0"/>
              </a:rPr>
              <a:t>Chap</a:t>
            </a:r>
            <a:br>
              <a:rPr lang="en-US" sz="185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Hanzel Extended" pitchFamily="34" charset="0"/>
              </a:rPr>
            </a:br>
            <a:r>
              <a:rPr lang="en-US" sz="185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Hanzel Extended" pitchFamily="34" charset="0"/>
              </a:rPr>
              <a:t>Robotics</a:t>
            </a:r>
            <a:endParaRPr lang="en-US" sz="185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Hanzel Extended" pitchFamily="34" charset="0"/>
            </a:endParaRPr>
          </a:p>
        </p:txBody>
      </p:sp>
      <p:pic>
        <p:nvPicPr>
          <p:cNvPr id="12" name="Picture 11" descr="Logo.png"/>
          <p:cNvPicPr>
            <a:picLocks noChangeAspect="1"/>
          </p:cNvPicPr>
          <p:nvPr/>
        </p:nvPicPr>
        <p:blipFill>
          <a:blip r:embed="rId3" cstate="print"/>
          <a:stretch>
            <a:fillRect/>
          </a:stretch>
        </p:blipFill>
        <p:spPr>
          <a:xfrm>
            <a:off x="16603134" y="533400"/>
            <a:ext cx="10002086" cy="6696899"/>
          </a:xfrm>
          <a:prstGeom prst="rect">
            <a:avLst/>
          </a:prstGeom>
        </p:spPr>
      </p:pic>
      <p:sp>
        <p:nvSpPr>
          <p:cNvPr id="13" name="TextBox 12"/>
          <p:cNvSpPr txBox="1"/>
          <p:nvPr/>
        </p:nvSpPr>
        <p:spPr>
          <a:xfrm>
            <a:off x="6250995" y="8793540"/>
            <a:ext cx="9443611" cy="1569660"/>
          </a:xfrm>
          <a:prstGeom prst="rect">
            <a:avLst/>
          </a:prstGeom>
          <a:noFill/>
        </p:spPr>
        <p:txBody>
          <a:bodyPr wrap="none" rtlCol="0">
            <a:spAutoFit/>
          </a:bodyPr>
          <a:lstStyle/>
          <a:p>
            <a:r>
              <a:rPr lang="en-US" sz="9600" dirty="0" smtClean="0">
                <a:latin typeface="Hanzel Extended" pitchFamily="34" charset="0"/>
              </a:rPr>
              <a:t>Creator of</a:t>
            </a:r>
            <a:endParaRPr lang="en-US" sz="9600" dirty="0">
              <a:latin typeface="Hanzel Extended" pitchFamily="34" charset="0"/>
            </a:endParaRPr>
          </a:p>
        </p:txBody>
      </p:sp>
      <p:sp>
        <p:nvSpPr>
          <p:cNvPr id="9" name="TextBox 8"/>
          <p:cNvSpPr txBox="1"/>
          <p:nvPr/>
        </p:nvSpPr>
        <p:spPr>
          <a:xfrm>
            <a:off x="27432000" y="11887200"/>
            <a:ext cx="10591800" cy="7725192"/>
          </a:xfrm>
          <a:prstGeom prst="rect">
            <a:avLst/>
          </a:prstGeom>
          <a:noFill/>
        </p:spPr>
        <p:txBody>
          <a:bodyPr wrap="square" rtlCol="0">
            <a:spAutoFit/>
          </a:bodyPr>
          <a:lstStyle/>
          <a:p>
            <a:pPr>
              <a:buFont typeface="Arial" pitchFamily="34" charset="0"/>
              <a:buChar char="•"/>
            </a:pPr>
            <a:r>
              <a:rPr lang="en-US" dirty="0" smtClean="0">
                <a:latin typeface="Hanzel Extended" pitchFamily="34" charset="0"/>
              </a:rPr>
              <a:t>Drive any NXT robot</a:t>
            </a:r>
          </a:p>
          <a:p>
            <a:pPr>
              <a:buFont typeface="Arial" pitchFamily="34" charset="0"/>
              <a:buChar char="•"/>
            </a:pPr>
            <a:r>
              <a:rPr lang="en-US" dirty="0" smtClean="0">
                <a:latin typeface="Hanzel Extended" pitchFamily="34" charset="0"/>
              </a:rPr>
              <a:t>FTC drive practice without a PC</a:t>
            </a:r>
          </a:p>
          <a:p>
            <a:pPr>
              <a:buFont typeface="Arial" pitchFamily="34" charset="0"/>
              <a:buChar char="•"/>
            </a:pPr>
            <a:r>
              <a:rPr lang="en-US" dirty="0" smtClean="0">
                <a:latin typeface="Hanzel Extended" pitchFamily="34" charset="0"/>
              </a:rPr>
              <a:t>FRC compatible</a:t>
            </a:r>
          </a:p>
          <a:p>
            <a:pPr>
              <a:buFont typeface="Arial" pitchFamily="34" charset="0"/>
              <a:buChar char="•"/>
            </a:pPr>
            <a:r>
              <a:rPr lang="en-US" dirty="0" smtClean="0">
                <a:latin typeface="Hanzel Extended" pitchFamily="34" charset="0"/>
              </a:rPr>
              <a:t>Quick connection</a:t>
            </a:r>
          </a:p>
          <a:p>
            <a:pPr>
              <a:buFont typeface="Arial" pitchFamily="34" charset="0"/>
              <a:buChar char="•"/>
            </a:pPr>
            <a:r>
              <a:rPr lang="en-US" dirty="0" smtClean="0">
                <a:latin typeface="Hanzel Extended" pitchFamily="34" charset="0"/>
              </a:rPr>
              <a:t>Patent pending</a:t>
            </a:r>
            <a:endParaRPr lang="en-US" dirty="0">
              <a:latin typeface="Hanzel Extended" pitchFamily="34" charset="0"/>
            </a:endParaRPr>
          </a:p>
        </p:txBody>
      </p:sp>
      <p:grpSp>
        <p:nvGrpSpPr>
          <p:cNvPr id="2" name="Group 20"/>
          <p:cNvGrpSpPr/>
          <p:nvPr/>
        </p:nvGrpSpPr>
        <p:grpSpPr>
          <a:xfrm>
            <a:off x="15621000" y="5715000"/>
            <a:ext cx="7543800" cy="6400800"/>
            <a:chOff x="15468600" y="9144000"/>
            <a:chExt cx="7696200" cy="6096000"/>
          </a:xfrm>
          <a:solidFill>
            <a:srgbClr val="C00000"/>
          </a:solidFill>
        </p:grpSpPr>
        <p:sp>
          <p:nvSpPr>
            <p:cNvPr id="14" name="Explosion 2 13"/>
            <p:cNvSpPr/>
            <p:nvPr/>
          </p:nvSpPr>
          <p:spPr>
            <a:xfrm>
              <a:off x="15468600" y="9144000"/>
              <a:ext cx="7696200" cy="6096000"/>
            </a:xfrm>
            <a:prstGeom prst="irregularSeal2">
              <a:avLst/>
            </a:prstGeom>
            <a:grp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p:cNvSpPr txBox="1"/>
            <p:nvPr/>
          </p:nvSpPr>
          <p:spPr>
            <a:xfrm rot="19590027">
              <a:off x="16682587" y="11277014"/>
              <a:ext cx="4588119" cy="2198404"/>
            </a:xfrm>
            <a:prstGeom prst="rect">
              <a:avLst/>
            </a:prstGeom>
            <a:grpFill/>
          </p:spPr>
          <p:txBody>
            <a:bodyPr wrap="square" rtlCol="0">
              <a:spAutoFit/>
            </a:bodyPr>
            <a:lstStyle/>
            <a:p>
              <a:pPr algn="ctr"/>
              <a:r>
                <a:rPr lang="en-US" sz="7200" dirty="0" smtClean="0">
                  <a:solidFill>
                    <a:schemeClr val="bg1"/>
                  </a:solidFill>
                  <a:latin typeface="Hanzel Extended" pitchFamily="34" charset="0"/>
                </a:rPr>
                <a:t>FRC</a:t>
              </a:r>
              <a:r>
                <a:rPr lang="en-US" sz="7200" dirty="0" smtClean="0">
                  <a:latin typeface="Hanzel Extended" pitchFamily="34" charset="0"/>
                </a:rPr>
                <a:t> </a:t>
              </a:r>
              <a:r>
                <a:rPr lang="en-US" sz="7200" dirty="0" smtClean="0">
                  <a:solidFill>
                    <a:schemeClr val="bg1"/>
                  </a:solidFill>
                  <a:latin typeface="Hanzel Extended" pitchFamily="34" charset="0"/>
                </a:rPr>
                <a:t>2468</a:t>
              </a:r>
              <a:endParaRPr lang="en-US" sz="7200" dirty="0">
                <a:solidFill>
                  <a:schemeClr val="bg1"/>
                </a:solidFill>
                <a:latin typeface="Hanzel Extended" pitchFamily="34" charset="0"/>
              </a:endParaRPr>
            </a:p>
          </p:txBody>
        </p:sp>
      </p:grpSp>
      <p:grpSp>
        <p:nvGrpSpPr>
          <p:cNvPr id="3" name="Group 22"/>
          <p:cNvGrpSpPr/>
          <p:nvPr/>
        </p:nvGrpSpPr>
        <p:grpSpPr>
          <a:xfrm flipH="1">
            <a:off x="-1524000" y="5715000"/>
            <a:ext cx="7543800" cy="6400800"/>
            <a:chOff x="15468600" y="9144000"/>
            <a:chExt cx="7696200" cy="6096000"/>
          </a:xfrm>
          <a:solidFill>
            <a:srgbClr val="C00000"/>
          </a:solidFill>
        </p:grpSpPr>
        <p:sp>
          <p:nvSpPr>
            <p:cNvPr id="24" name="Explosion 2 23"/>
            <p:cNvSpPr/>
            <p:nvPr/>
          </p:nvSpPr>
          <p:spPr>
            <a:xfrm>
              <a:off x="15468600" y="9144000"/>
              <a:ext cx="7696200" cy="6096000"/>
            </a:xfrm>
            <a:prstGeom prst="irregularSeal2">
              <a:avLst/>
            </a:prstGeom>
            <a:grp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p:cNvSpPr txBox="1"/>
            <p:nvPr/>
          </p:nvSpPr>
          <p:spPr>
            <a:xfrm rot="19590027">
              <a:off x="16682587" y="11277014"/>
              <a:ext cx="4588119" cy="2198404"/>
            </a:xfrm>
            <a:prstGeom prst="rect">
              <a:avLst/>
            </a:prstGeom>
            <a:grpFill/>
          </p:spPr>
          <p:txBody>
            <a:bodyPr wrap="square" rtlCol="0">
              <a:spAutoFit/>
            </a:bodyPr>
            <a:lstStyle/>
            <a:p>
              <a:pPr algn="ctr"/>
              <a:r>
                <a:rPr lang="en-US" sz="7200" dirty="0" smtClean="0">
                  <a:solidFill>
                    <a:schemeClr val="bg1"/>
                  </a:solidFill>
                  <a:latin typeface="Hanzel Extended" pitchFamily="34" charset="0"/>
                </a:rPr>
                <a:t>FTC 3781</a:t>
              </a:r>
              <a:endParaRPr lang="en-US" sz="7200" dirty="0">
                <a:solidFill>
                  <a:schemeClr val="bg1"/>
                </a:solidFill>
                <a:latin typeface="Hanzel Extended" pitchFamily="34" charset="0"/>
              </a:endParaRPr>
            </a:p>
          </p:txBody>
        </p:sp>
      </p:grpSp>
      <p:pic>
        <p:nvPicPr>
          <p:cNvPr id="1026" name="Picture 2" descr="Home"/>
          <p:cNvPicPr>
            <a:picLocks noChangeAspect="1" noChangeArrowheads="1"/>
          </p:cNvPicPr>
          <p:nvPr/>
        </p:nvPicPr>
        <p:blipFill>
          <a:blip r:embed="rId4" cstate="print"/>
          <a:srcRect/>
          <a:stretch>
            <a:fillRect/>
          </a:stretch>
        </p:blipFill>
        <p:spPr bwMode="auto">
          <a:xfrm>
            <a:off x="1676400" y="22174200"/>
            <a:ext cx="3962400" cy="3602181"/>
          </a:xfrm>
          <a:prstGeom prst="rect">
            <a:avLst/>
          </a:prstGeom>
          <a:noFill/>
          <a:ln>
            <a:noFill/>
          </a:ln>
        </p:spPr>
      </p:pic>
      <p:pic>
        <p:nvPicPr>
          <p:cNvPr id="1028" name="Picture 4" descr="Home"/>
          <p:cNvPicPr>
            <a:picLocks noChangeAspect="1" noChangeArrowheads="1"/>
          </p:cNvPicPr>
          <p:nvPr/>
        </p:nvPicPr>
        <p:blipFill>
          <a:blip r:embed="rId5" cstate="print"/>
          <a:srcRect/>
          <a:stretch>
            <a:fillRect/>
          </a:stretch>
        </p:blipFill>
        <p:spPr bwMode="auto">
          <a:xfrm>
            <a:off x="1908810" y="25374600"/>
            <a:ext cx="3497580" cy="3179618"/>
          </a:xfrm>
          <a:prstGeom prst="rect">
            <a:avLst/>
          </a:prstGeom>
          <a:noFill/>
        </p:spPr>
      </p:pic>
      <p:pic>
        <p:nvPicPr>
          <p:cNvPr id="1030" name="Picture 6" descr="Home"/>
          <p:cNvPicPr>
            <a:picLocks noChangeAspect="1" noChangeArrowheads="1"/>
          </p:cNvPicPr>
          <p:nvPr/>
        </p:nvPicPr>
        <p:blipFill>
          <a:blip r:embed="rId6" cstate="print"/>
          <a:srcRect/>
          <a:stretch>
            <a:fillRect/>
          </a:stretch>
        </p:blipFill>
        <p:spPr bwMode="auto">
          <a:xfrm>
            <a:off x="1600200" y="28498800"/>
            <a:ext cx="4114800" cy="3086103"/>
          </a:xfrm>
          <a:prstGeom prst="rect">
            <a:avLst/>
          </a:prstGeom>
          <a:noFill/>
        </p:spPr>
      </p:pic>
      <p:sp>
        <p:nvSpPr>
          <p:cNvPr id="20" name="TextBox 19"/>
          <p:cNvSpPr txBox="1"/>
          <p:nvPr/>
        </p:nvSpPr>
        <p:spPr>
          <a:xfrm>
            <a:off x="11582400" y="22021800"/>
            <a:ext cx="9273693" cy="1046440"/>
          </a:xfrm>
          <a:prstGeom prst="rect">
            <a:avLst/>
          </a:prstGeom>
          <a:noFill/>
        </p:spPr>
        <p:txBody>
          <a:bodyPr wrap="none" rtlCol="0">
            <a:spAutoFit/>
          </a:bodyPr>
          <a:lstStyle/>
          <a:p>
            <a:r>
              <a:rPr lang="en-US" dirty="0" smtClean="0">
                <a:latin typeface="Hanzel Extended" pitchFamily="34" charset="0"/>
              </a:rPr>
              <a:t>Patent pending!</a:t>
            </a:r>
            <a:endParaRPr lang="en-US" dirty="0">
              <a:latin typeface="Hanzel Extended" pitchFamily="34" charset="0"/>
            </a:endParaRPr>
          </a:p>
        </p:txBody>
      </p:sp>
      <p:pic>
        <p:nvPicPr>
          <p:cNvPr id="21" name="Picture 20" descr="QR Code for Website.png"/>
          <p:cNvPicPr>
            <a:picLocks noChangeAspect="1"/>
          </p:cNvPicPr>
          <p:nvPr/>
        </p:nvPicPr>
        <p:blipFill>
          <a:blip r:embed="rId7" cstate="print"/>
          <a:stretch>
            <a:fillRect/>
          </a:stretch>
        </p:blipFill>
        <p:spPr>
          <a:xfrm>
            <a:off x="18211800" y="29184600"/>
            <a:ext cx="3733800" cy="3733800"/>
          </a:xfrm>
          <a:prstGeom prst="rect">
            <a:avLst/>
          </a:prstGeom>
        </p:spPr>
      </p:pic>
      <p:sp>
        <p:nvSpPr>
          <p:cNvPr id="22" name="TextBox 21"/>
          <p:cNvSpPr txBox="1"/>
          <p:nvPr/>
        </p:nvSpPr>
        <p:spPr>
          <a:xfrm>
            <a:off x="3581400" y="20955000"/>
            <a:ext cx="14990001" cy="1046440"/>
          </a:xfrm>
          <a:prstGeom prst="rect">
            <a:avLst/>
          </a:prstGeom>
          <a:noFill/>
        </p:spPr>
        <p:txBody>
          <a:bodyPr wrap="none" rtlCol="0">
            <a:spAutoFit/>
          </a:bodyPr>
          <a:lstStyle/>
          <a:p>
            <a:r>
              <a:rPr lang="en-US" dirty="0" smtClean="0">
                <a:latin typeface="Hanzel Extended" pitchFamily="34" charset="0"/>
              </a:rPr>
              <a:t>Bluetooth remote control!</a:t>
            </a:r>
            <a:endParaRPr lang="en-US" dirty="0">
              <a:latin typeface="Hanzel Extended" pitchFamily="34" charset="0"/>
            </a:endParaRPr>
          </a:p>
        </p:txBody>
      </p:sp>
      <p:sp>
        <p:nvSpPr>
          <p:cNvPr id="26" name="Rounded Rectangular Callout 25"/>
          <p:cNvSpPr/>
          <p:nvPr/>
        </p:nvSpPr>
        <p:spPr>
          <a:xfrm>
            <a:off x="30327600" y="22860000"/>
            <a:ext cx="8077200" cy="4953000"/>
          </a:xfrm>
          <a:prstGeom prst="wedgeRoundRectCallout">
            <a:avLst>
              <a:gd name="adj1" fmla="val -41857"/>
              <a:gd name="adj2" fmla="val 86236"/>
              <a:gd name="adj3" fmla="val 16667"/>
            </a:avLst>
          </a:prstGeom>
          <a:ln w="304800">
            <a:solidFill>
              <a:schemeClr val="tx2">
                <a:lumMod val="75000"/>
              </a:schemeClr>
            </a:solidFill>
          </a:ln>
        </p:spPr>
        <p:style>
          <a:lnRef idx="3">
            <a:schemeClr val="lt1"/>
          </a:lnRef>
          <a:fillRef idx="1">
            <a:schemeClr val="accent1"/>
          </a:fillRef>
          <a:effectRef idx="1">
            <a:schemeClr val="accent1"/>
          </a:effectRef>
          <a:fontRef idx="minor">
            <a:schemeClr val="lt1"/>
          </a:fontRef>
        </p:style>
        <p:txBody>
          <a:bodyPr rtlCol="0" anchor="ctr"/>
          <a:lstStyle/>
          <a:p>
            <a:pPr algn="ctr"/>
            <a:endParaRPr lang="en-US"/>
          </a:p>
        </p:txBody>
      </p:sp>
      <p:sp>
        <p:nvSpPr>
          <p:cNvPr id="27" name="TextBox 26"/>
          <p:cNvSpPr txBox="1"/>
          <p:nvPr/>
        </p:nvSpPr>
        <p:spPr>
          <a:xfrm>
            <a:off x="5562600" y="26441400"/>
            <a:ext cx="20714325" cy="1046440"/>
          </a:xfrm>
          <a:prstGeom prst="rect">
            <a:avLst/>
          </a:prstGeom>
          <a:noFill/>
        </p:spPr>
        <p:txBody>
          <a:bodyPr wrap="none" rtlCol="0">
            <a:spAutoFit/>
          </a:bodyPr>
          <a:lstStyle/>
          <a:p>
            <a:r>
              <a:rPr lang="en-US" dirty="0" smtClean="0">
                <a:latin typeface="Hanzel Extended" pitchFamily="34" charset="0"/>
              </a:rPr>
              <a:t>Compatible with FLL, FTC and FRC!</a:t>
            </a:r>
            <a:endParaRPr lang="en-US" dirty="0">
              <a:latin typeface="Hanzel Extended" pitchFamily="34" charset="0"/>
            </a:endParaRPr>
          </a:p>
        </p:txBody>
      </p:sp>
      <p:sp>
        <p:nvSpPr>
          <p:cNvPr id="28" name="TextBox 27"/>
          <p:cNvSpPr txBox="1"/>
          <p:nvPr/>
        </p:nvSpPr>
        <p:spPr>
          <a:xfrm>
            <a:off x="6172200" y="28041600"/>
            <a:ext cx="15773400" cy="2954655"/>
          </a:xfrm>
          <a:prstGeom prst="rect">
            <a:avLst/>
          </a:prstGeom>
          <a:noFill/>
        </p:spPr>
        <p:txBody>
          <a:bodyPr wrap="square" rtlCol="0">
            <a:spAutoFit/>
          </a:bodyPr>
          <a:lstStyle/>
          <a:p>
            <a:r>
              <a:rPr lang="en-US" dirty="0" smtClean="0">
                <a:latin typeface="Hanzel Extended" pitchFamily="34" charset="0"/>
              </a:rPr>
              <a:t>Used for testing, practice, demos, education and more!</a:t>
            </a:r>
            <a:endParaRPr lang="en-US" dirty="0">
              <a:latin typeface="Hanzel Extended" pitchFamily="34" charset="0"/>
            </a:endParaRPr>
          </a:p>
        </p:txBody>
      </p:sp>
      <p:pic>
        <p:nvPicPr>
          <p:cNvPr id="15362" name="Picture 2" descr="http://ecx.images-amazon.com/images/I/81UTipiqRHL._SL1500_.jpg"/>
          <p:cNvPicPr>
            <a:picLocks noChangeAspect="1" noChangeArrowheads="1"/>
          </p:cNvPicPr>
          <p:nvPr/>
        </p:nvPicPr>
        <p:blipFill>
          <a:blip r:embed="rId8" cstate="print">
            <a:clrChange>
              <a:clrFrom>
                <a:srgbClr val="FFFFFF"/>
              </a:clrFrom>
              <a:clrTo>
                <a:srgbClr val="FFFFFF">
                  <a:alpha val="0"/>
                </a:srgbClr>
              </a:clrTo>
            </a:clrChange>
          </a:blip>
          <a:srcRect/>
          <a:stretch>
            <a:fillRect/>
          </a:stretch>
        </p:blipFill>
        <p:spPr bwMode="auto">
          <a:xfrm>
            <a:off x="-8001000" y="21412200"/>
            <a:ext cx="6705600" cy="5918810"/>
          </a:xfrm>
          <a:prstGeom prst="rect">
            <a:avLst/>
          </a:prstGeom>
          <a:noFill/>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v1.1 Case (2).png"/>
          <p:cNvPicPr>
            <a:picLocks noChangeAspect="1"/>
          </p:cNvPicPr>
          <p:nvPr/>
        </p:nvPicPr>
        <p:blipFill>
          <a:blip r:embed="rId2" cstate="print"/>
          <a:stretch>
            <a:fillRect/>
          </a:stretch>
        </p:blipFill>
        <p:spPr>
          <a:xfrm>
            <a:off x="1371600" y="9993884"/>
            <a:ext cx="15095910" cy="8675116"/>
          </a:xfrm>
          <a:prstGeom prst="rect">
            <a:avLst/>
          </a:prstGeom>
        </p:spPr>
      </p:pic>
      <p:sp>
        <p:nvSpPr>
          <p:cNvPr id="11" name="Rounded Rectangle 10"/>
          <p:cNvSpPr/>
          <p:nvPr/>
        </p:nvSpPr>
        <p:spPr>
          <a:xfrm>
            <a:off x="533400" y="533400"/>
            <a:ext cx="20878800" cy="8077200"/>
          </a:xfrm>
          <a:prstGeom prst="roundRect">
            <a:avLst>
              <a:gd name="adj" fmla="val 10198"/>
            </a:avLst>
          </a:prstGeom>
          <a:ln w="1270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p:cNvSpPr/>
          <p:nvPr/>
        </p:nvSpPr>
        <p:spPr>
          <a:xfrm>
            <a:off x="3092468" y="838200"/>
            <a:ext cx="14434982" cy="7149203"/>
          </a:xfrm>
          <a:prstGeom prst="rect">
            <a:avLst/>
          </a:prstGeom>
          <a:noFill/>
        </p:spPr>
        <p:txBody>
          <a:bodyPr wrap="none" lIns="313502" tIns="156751" rIns="313502" bIns="156751">
            <a:spAutoFit/>
            <a:scene3d>
              <a:camera prst="orthographicFront"/>
              <a:lightRig rig="flat" dir="tl">
                <a:rot lat="0" lon="0" rev="6600000"/>
              </a:lightRig>
            </a:scene3d>
            <a:sp3d extrusionH="25400" contourW="8890">
              <a:bevelT w="38100" h="31750"/>
              <a:contourClr>
                <a:schemeClr val="accent2">
                  <a:shade val="75000"/>
                </a:schemeClr>
              </a:contourClr>
            </a:sp3d>
          </a:bodyPr>
          <a:lstStyle/>
          <a:p>
            <a:r>
              <a:rPr lang="en-US" sz="22200" b="1" dirty="0" smtClean="0">
                <a:ln w="11430"/>
                <a:gradFill>
                  <a:gsLst>
                    <a:gs pos="0">
                      <a:srgbClr val="FECBCA"/>
                    </a:gs>
                    <a:gs pos="97000">
                      <a:srgbClr val="E0615E"/>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Bolts SF" pitchFamily="2" charset="0"/>
              </a:rPr>
              <a:t>Chap</a:t>
            </a:r>
            <a:br>
              <a:rPr lang="en-US" sz="22200" b="1" dirty="0" smtClean="0">
                <a:ln w="11430"/>
                <a:gradFill>
                  <a:gsLst>
                    <a:gs pos="0">
                      <a:srgbClr val="FECBCA"/>
                    </a:gs>
                    <a:gs pos="97000">
                      <a:srgbClr val="E0615E"/>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Bolts SF" pitchFamily="2" charset="0"/>
              </a:rPr>
            </a:br>
            <a:r>
              <a:rPr lang="en-US" sz="22200" b="1" dirty="0" smtClean="0">
                <a:ln w="11430"/>
                <a:gradFill>
                  <a:gsLst>
                    <a:gs pos="0">
                      <a:srgbClr val="FECBCA"/>
                    </a:gs>
                    <a:gs pos="97000">
                      <a:srgbClr val="E0615E"/>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Bolts SF" pitchFamily="2" charset="0"/>
              </a:rPr>
              <a:t>Robotics</a:t>
            </a:r>
            <a:endParaRPr lang="en-US" sz="22200" b="1" dirty="0">
              <a:ln w="11430"/>
              <a:gradFill>
                <a:gsLst>
                  <a:gs pos="0">
                    <a:srgbClr val="FECBCA"/>
                  </a:gs>
                  <a:gs pos="97000">
                    <a:srgbClr val="E0615E"/>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Bolts SF" pitchFamily="2" charset="0"/>
            </a:endParaRPr>
          </a:p>
        </p:txBody>
      </p:sp>
      <p:pic>
        <p:nvPicPr>
          <p:cNvPr id="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754600" y="26182230"/>
            <a:ext cx="3307170" cy="330717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Rounded Rectangle 4"/>
          <p:cNvSpPr/>
          <p:nvPr/>
        </p:nvSpPr>
        <p:spPr>
          <a:xfrm>
            <a:off x="838200" y="805218"/>
            <a:ext cx="1820490" cy="7506269"/>
          </a:xfrm>
          <a:prstGeom prst="roundRect">
            <a:avLst>
              <a:gd name="adj" fmla="val 29411"/>
            </a:avLst>
          </a:prstGeom>
          <a:solidFill>
            <a:srgbClr val="FF3535"/>
          </a:solidFill>
          <a:ln w="228600"/>
        </p:spPr>
        <p:style>
          <a:lnRef idx="3">
            <a:schemeClr val="lt1"/>
          </a:lnRef>
          <a:fillRef idx="1">
            <a:schemeClr val="accent2"/>
          </a:fillRef>
          <a:effectRef idx="1">
            <a:schemeClr val="accent2"/>
          </a:effectRef>
          <a:fontRef idx="minor">
            <a:schemeClr val="lt1"/>
          </a:fontRef>
        </p:style>
        <p:txBody>
          <a:bodyPr vert="vert270" rtlCol="0" anchor="ctr"/>
          <a:lstStyle/>
          <a:p>
            <a:pPr algn="ctr"/>
            <a:r>
              <a:rPr lang="en-US" sz="11500" dirty="0" smtClean="0"/>
              <a:t>FRC  2468</a:t>
            </a:r>
            <a:endParaRPr lang="en-US" sz="11500" dirty="0"/>
          </a:p>
        </p:txBody>
      </p:sp>
      <p:pic>
        <p:nvPicPr>
          <p:cNvPr id="12" name="Picture 11" descr="Logo.png"/>
          <p:cNvPicPr>
            <a:picLocks noChangeAspect="1"/>
          </p:cNvPicPr>
          <p:nvPr/>
        </p:nvPicPr>
        <p:blipFill>
          <a:blip r:embed="rId4" cstate="print"/>
          <a:stretch>
            <a:fillRect/>
          </a:stretch>
        </p:blipFill>
        <p:spPr>
          <a:xfrm>
            <a:off x="11097004" y="34752"/>
            <a:ext cx="10002086" cy="6696899"/>
          </a:xfrm>
          <a:prstGeom prst="rect">
            <a:avLst/>
          </a:prstGeom>
        </p:spPr>
      </p:pic>
      <p:sp>
        <p:nvSpPr>
          <p:cNvPr id="29" name="Rounded Rectangle 28"/>
          <p:cNvSpPr/>
          <p:nvPr/>
        </p:nvSpPr>
        <p:spPr>
          <a:xfrm>
            <a:off x="19278600" y="790433"/>
            <a:ext cx="1820490" cy="7548349"/>
          </a:xfrm>
          <a:prstGeom prst="roundRect">
            <a:avLst>
              <a:gd name="adj" fmla="val 29411"/>
            </a:avLst>
          </a:prstGeom>
          <a:solidFill>
            <a:srgbClr val="FF3535"/>
          </a:solidFill>
          <a:ln w="228600"/>
        </p:spPr>
        <p:style>
          <a:lnRef idx="3">
            <a:schemeClr val="lt1"/>
          </a:lnRef>
          <a:fillRef idx="1">
            <a:schemeClr val="accent2"/>
          </a:fillRef>
          <a:effectRef idx="1">
            <a:schemeClr val="accent2"/>
          </a:effectRef>
          <a:fontRef idx="minor">
            <a:schemeClr val="lt1"/>
          </a:fontRef>
        </p:style>
        <p:txBody>
          <a:bodyPr vert="vert270" rtlCol="0" anchor="ctr"/>
          <a:lstStyle/>
          <a:p>
            <a:pPr algn="ctr"/>
            <a:r>
              <a:rPr lang="en-US" sz="11500" dirty="0" smtClean="0"/>
              <a:t>FTC  3781</a:t>
            </a:r>
            <a:endParaRPr lang="en-US" sz="11500" dirty="0"/>
          </a:p>
        </p:txBody>
      </p:sp>
      <p:pic>
        <p:nvPicPr>
          <p:cNvPr id="38" name="Picture 37" descr="http://upload.wikimedia.org/wikipedia/commons/thumb/d/da/Bluetooth.svg/170px-Bluetooth.svg.png"/>
          <p:cNvPicPr/>
          <p:nvPr/>
        </p:nvPicPr>
        <p:blipFill>
          <a:blip r:embed="rId5">
            <a:extLst>
              <a:ext uri="{28A0092B-C50C-407E-A947-70E740481C1C}">
                <a14:useLocalDpi xmlns:a14="http://schemas.microsoft.com/office/drawing/2010/main" val="0"/>
              </a:ext>
            </a:extLst>
          </a:blip>
          <a:srcRect/>
          <a:stretch>
            <a:fillRect/>
          </a:stretch>
        </p:blipFill>
        <p:spPr bwMode="auto">
          <a:xfrm>
            <a:off x="19278600" y="20787532"/>
            <a:ext cx="1335954" cy="1838813"/>
          </a:xfrm>
          <a:prstGeom prst="rect">
            <a:avLst/>
          </a:prstGeom>
          <a:noFill/>
          <a:extLst>
            <a:ext uri="{909E8E84-426E-40DD-AFC4-6F175D3DCCD1}">
              <a14:hiddenFill xmlns:a14="http://schemas.microsoft.com/office/drawing/2010/main">
                <a:solidFill>
                  <a:srgbClr val="FFFFFF"/>
                </a:solidFill>
              </a14:hiddenFill>
            </a:ext>
          </a:extLst>
        </p:spPr>
      </p:pic>
      <p:grpSp>
        <p:nvGrpSpPr>
          <p:cNvPr id="9" name="Group 8"/>
          <p:cNvGrpSpPr/>
          <p:nvPr/>
        </p:nvGrpSpPr>
        <p:grpSpPr>
          <a:xfrm>
            <a:off x="5748479" y="19116187"/>
            <a:ext cx="15640051" cy="4752439"/>
            <a:chOff x="5772149" y="18592800"/>
            <a:chExt cx="15640051" cy="4752439"/>
          </a:xfrm>
        </p:grpSpPr>
        <p:sp>
          <p:nvSpPr>
            <p:cNvPr id="7" name="TextBox 6"/>
            <p:cNvSpPr txBox="1"/>
            <p:nvPr/>
          </p:nvSpPr>
          <p:spPr>
            <a:xfrm>
              <a:off x="5772149" y="18592800"/>
              <a:ext cx="15640051" cy="1323439"/>
            </a:xfrm>
            <a:prstGeom prst="rect">
              <a:avLst/>
            </a:prstGeom>
            <a:noFill/>
          </p:spPr>
          <p:txBody>
            <a:bodyPr wrap="none" rtlCol="0">
              <a:spAutoFit/>
            </a:bodyPr>
            <a:lstStyle/>
            <a:p>
              <a:r>
                <a:rPr lang="en-US" sz="8000" dirty="0" smtClean="0">
                  <a:sym typeface="Wingdings 2"/>
                </a:rPr>
                <a:t>  </a:t>
              </a:r>
              <a:r>
                <a:rPr lang="en-US" sz="8000" dirty="0" smtClean="0"/>
                <a:t>FTC Drive Practice </a:t>
              </a:r>
              <a:r>
                <a:rPr lang="en-US" sz="8000" b="1" i="1" dirty="0" smtClean="0"/>
                <a:t>Without</a:t>
              </a:r>
              <a:r>
                <a:rPr lang="en-US" sz="8000" dirty="0" smtClean="0"/>
                <a:t> a PC!</a:t>
              </a:r>
              <a:endParaRPr lang="en-US" sz="8000" dirty="0"/>
            </a:p>
          </p:txBody>
        </p:sp>
        <p:sp>
          <p:nvSpPr>
            <p:cNvPr id="39" name="TextBox 38"/>
            <p:cNvSpPr txBox="1"/>
            <p:nvPr/>
          </p:nvSpPr>
          <p:spPr>
            <a:xfrm>
              <a:off x="5772149" y="20307300"/>
              <a:ext cx="9375259" cy="1323439"/>
            </a:xfrm>
            <a:prstGeom prst="rect">
              <a:avLst/>
            </a:prstGeom>
            <a:noFill/>
          </p:spPr>
          <p:txBody>
            <a:bodyPr wrap="none" rtlCol="0">
              <a:spAutoFit/>
            </a:bodyPr>
            <a:lstStyle/>
            <a:p>
              <a:r>
                <a:rPr lang="en-US" sz="8000" dirty="0" smtClean="0">
                  <a:sym typeface="Wingdings 2"/>
                </a:rPr>
                <a:t>  </a:t>
              </a:r>
              <a:r>
                <a:rPr lang="en-US" sz="8000" dirty="0" smtClean="0"/>
                <a:t>FRC Demo Driving!</a:t>
              </a:r>
              <a:endParaRPr lang="en-US" sz="8000" dirty="0"/>
            </a:p>
          </p:txBody>
        </p:sp>
        <p:sp>
          <p:nvSpPr>
            <p:cNvPr id="40" name="TextBox 39"/>
            <p:cNvSpPr txBox="1"/>
            <p:nvPr/>
          </p:nvSpPr>
          <p:spPr>
            <a:xfrm>
              <a:off x="5772149" y="22021800"/>
              <a:ext cx="12747016" cy="1323439"/>
            </a:xfrm>
            <a:prstGeom prst="rect">
              <a:avLst/>
            </a:prstGeom>
            <a:noFill/>
          </p:spPr>
          <p:txBody>
            <a:bodyPr wrap="none" rtlCol="0">
              <a:spAutoFit/>
            </a:bodyPr>
            <a:lstStyle/>
            <a:p>
              <a:r>
                <a:rPr lang="en-US" sz="8000" dirty="0" smtClean="0">
                  <a:sym typeface="Wingdings 2"/>
                </a:rPr>
                <a:t>  </a:t>
              </a:r>
              <a:r>
                <a:rPr lang="en-US" sz="8000" dirty="0" smtClean="0"/>
                <a:t>FLL Robot Add-on Remote!</a:t>
              </a:r>
              <a:endParaRPr lang="en-US" sz="8000" dirty="0"/>
            </a:p>
          </p:txBody>
        </p:sp>
      </p:grpSp>
      <p:grpSp>
        <p:nvGrpSpPr>
          <p:cNvPr id="3" name="Group 2"/>
          <p:cNvGrpSpPr/>
          <p:nvPr/>
        </p:nvGrpSpPr>
        <p:grpSpPr>
          <a:xfrm>
            <a:off x="469624" y="18725008"/>
            <a:ext cx="4451081" cy="5963792"/>
            <a:chOff x="493294" y="18201621"/>
            <a:chExt cx="4451081" cy="5963792"/>
          </a:xfrm>
        </p:grpSpPr>
        <p:pic>
          <p:nvPicPr>
            <p:cNvPr id="41" name="Picture 2" descr="http://ecx.images-amazon.com/images/I/81UTipiqRHL._SL1500_.jpg"/>
            <p:cNvPicPr>
              <a:picLocks noChangeAspect="1" noChangeArrowheads="1"/>
            </p:cNvPicPr>
            <p:nvPr/>
          </p:nvPicPr>
          <p:blipFill>
            <a:blip r:embed="rId6" cstate="print">
              <a:clrChange>
                <a:clrFrom>
                  <a:srgbClr val="FFFFFF"/>
                </a:clrFrom>
                <a:clrTo>
                  <a:srgbClr val="FFFFFF">
                    <a:alpha val="0"/>
                  </a:srgbClr>
                </a:clrTo>
              </a:clrChange>
            </a:blip>
            <a:srcRect/>
            <a:stretch>
              <a:fillRect/>
            </a:stretch>
          </p:blipFill>
          <p:spPr bwMode="auto">
            <a:xfrm>
              <a:off x="529389" y="20268452"/>
              <a:ext cx="4414986" cy="3896961"/>
            </a:xfrm>
            <a:prstGeom prst="rect">
              <a:avLst/>
            </a:prstGeom>
            <a:noFill/>
          </p:spPr>
        </p:pic>
        <p:pic>
          <p:nvPicPr>
            <p:cNvPr id="15362" name="Picture 2" descr="http://ecx.images-amazon.com/images/I/81UTipiqRHL._SL1500_.jpg"/>
            <p:cNvPicPr>
              <a:picLocks noChangeAspect="1" noChangeArrowheads="1"/>
            </p:cNvPicPr>
            <p:nvPr/>
          </p:nvPicPr>
          <p:blipFill>
            <a:blip r:embed="rId6" cstate="print">
              <a:clrChange>
                <a:clrFrom>
                  <a:srgbClr val="FFFFFF"/>
                </a:clrFrom>
                <a:clrTo>
                  <a:srgbClr val="FFFFFF">
                    <a:alpha val="0"/>
                  </a:srgbClr>
                </a:clrTo>
              </a:clrChange>
            </a:blip>
            <a:srcRect/>
            <a:stretch>
              <a:fillRect/>
            </a:stretch>
          </p:blipFill>
          <p:spPr bwMode="auto">
            <a:xfrm>
              <a:off x="493294" y="18201621"/>
              <a:ext cx="4414986" cy="3896961"/>
            </a:xfrm>
            <a:prstGeom prst="rect">
              <a:avLst/>
            </a:prstGeom>
            <a:noFill/>
          </p:spPr>
        </p:pic>
      </p:grpSp>
      <p:grpSp>
        <p:nvGrpSpPr>
          <p:cNvPr id="17" name="Group 16"/>
          <p:cNvGrpSpPr/>
          <p:nvPr/>
        </p:nvGrpSpPr>
        <p:grpSpPr>
          <a:xfrm>
            <a:off x="14164963" y="10362237"/>
            <a:ext cx="7283970" cy="4191963"/>
            <a:chOff x="16130792" y="9309917"/>
            <a:chExt cx="7283970" cy="4191963"/>
          </a:xfrm>
        </p:grpSpPr>
        <p:sp>
          <p:nvSpPr>
            <p:cNvPr id="8" name="Explosion 2 7"/>
            <p:cNvSpPr/>
            <p:nvPr/>
          </p:nvSpPr>
          <p:spPr>
            <a:xfrm>
              <a:off x="16130792" y="9309917"/>
              <a:ext cx="7283970" cy="4191963"/>
            </a:xfrm>
            <a:prstGeom prst="irregularSeal2">
              <a:avLst/>
            </a:prstGeom>
            <a:scene3d>
              <a:camera prst="orthographicFront"/>
              <a:lightRig rig="threePt" dir="t"/>
            </a:scene3d>
            <a:sp3d>
              <a:bevelT w="203200" h="114300" prst="softRound"/>
            </a:sp3d>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dirty="0"/>
            </a:p>
          </p:txBody>
        </p:sp>
        <p:sp>
          <p:nvSpPr>
            <p:cNvPr id="16" name="TextBox 15"/>
            <p:cNvSpPr txBox="1"/>
            <p:nvPr/>
          </p:nvSpPr>
          <p:spPr>
            <a:xfrm rot="20585084">
              <a:off x="18026205" y="10357498"/>
              <a:ext cx="3041217" cy="2000548"/>
            </a:xfrm>
            <a:prstGeom prst="rect">
              <a:avLst/>
            </a:prstGeom>
            <a:noFill/>
            <a:scene3d>
              <a:camera prst="orthographicFront"/>
              <a:lightRig rig="threePt" dir="t"/>
            </a:scene3d>
            <a:sp3d>
              <a:bevelT w="152400" h="50800" prst="softRound"/>
            </a:sp3d>
          </p:spPr>
          <p:txBody>
            <a:bodyPr wrap="none" rtlCol="0">
              <a:spAutoFit/>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b="1" spc="50" dirty="0" smtClean="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Comic Sans MS" panose="030F0702030302020204" pitchFamily="66" charset="0"/>
                </a:rPr>
                <a:t>Patent</a:t>
              </a:r>
              <a:br>
                <a:rPr lang="en-US" b="1" spc="50" dirty="0" smtClean="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Comic Sans MS" panose="030F0702030302020204" pitchFamily="66" charset="0"/>
                </a:rPr>
              </a:br>
              <a:r>
                <a:rPr lang="en-US" b="1" spc="50" dirty="0" smtClean="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Comic Sans MS" panose="030F0702030302020204" pitchFamily="66" charset="0"/>
                </a:rPr>
                <a:t>Pending</a:t>
              </a:r>
              <a:endParaRPr lang="en-US"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Comic Sans MS" panose="030F0702030302020204" pitchFamily="66" charset="0"/>
              </a:endParaRPr>
            </a:p>
          </p:txBody>
        </p:sp>
      </p:grpSp>
      <p:grpSp>
        <p:nvGrpSpPr>
          <p:cNvPr id="2" name="Group 1"/>
          <p:cNvGrpSpPr/>
          <p:nvPr/>
        </p:nvGrpSpPr>
        <p:grpSpPr>
          <a:xfrm>
            <a:off x="550139" y="24737150"/>
            <a:ext cx="16143824" cy="6543187"/>
            <a:chOff x="533400" y="24165413"/>
            <a:chExt cx="16143824" cy="6543187"/>
          </a:xfrm>
        </p:grpSpPr>
        <p:sp>
          <p:nvSpPr>
            <p:cNvPr id="19" name="Rounded Rectangle 18"/>
            <p:cNvSpPr/>
            <p:nvPr/>
          </p:nvSpPr>
          <p:spPr>
            <a:xfrm>
              <a:off x="533400" y="24165413"/>
              <a:ext cx="16143824" cy="6543187"/>
            </a:xfrm>
            <a:prstGeom prst="roundRect">
              <a:avLst/>
            </a:prstGeom>
            <a:gradFill flip="none" rotWithShape="1">
              <a:gsLst>
                <a:gs pos="0">
                  <a:schemeClr val="tx2">
                    <a:lumMod val="40000"/>
                    <a:lumOff val="60000"/>
                    <a:alpha val="78000"/>
                  </a:schemeClr>
                </a:gs>
                <a:gs pos="100000">
                  <a:schemeClr val="bg1"/>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p:cNvSpPr txBox="1"/>
            <p:nvPr/>
          </p:nvSpPr>
          <p:spPr>
            <a:xfrm>
              <a:off x="966784" y="24586823"/>
              <a:ext cx="15277057" cy="5816977"/>
            </a:xfrm>
            <a:prstGeom prst="rect">
              <a:avLst/>
            </a:prstGeom>
            <a:noFill/>
          </p:spPr>
          <p:txBody>
            <a:bodyPr wrap="square" rtlCol="0">
              <a:spAutoFit/>
            </a:bodyPr>
            <a:lstStyle/>
            <a:p>
              <a:pPr algn="ctr"/>
              <a:r>
                <a:rPr lang="en-US" dirty="0" smtClean="0"/>
                <a:t>The ChapR is a 2-controller USB/Bluetooth remote control compatible with FTC, FRC, and FLL robots.  It can be used for testing, practice, demos, education, and more!  The ChapR is battery powered and connects to your robot extremely quickly for non-stop driving.</a:t>
              </a:r>
              <a:endParaRPr lang="en-US" dirty="0"/>
            </a:p>
          </p:txBody>
        </p:sp>
      </p:grpSp>
      <p:sp>
        <p:nvSpPr>
          <p:cNvPr id="13" name="TextBox 12"/>
          <p:cNvSpPr txBox="1"/>
          <p:nvPr/>
        </p:nvSpPr>
        <p:spPr>
          <a:xfrm>
            <a:off x="5105400" y="8858071"/>
            <a:ext cx="4288353" cy="1200329"/>
          </a:xfrm>
          <a:prstGeom prst="rect">
            <a:avLst/>
          </a:prstGeom>
          <a:noFill/>
        </p:spPr>
        <p:txBody>
          <a:bodyPr wrap="none" rtlCol="0">
            <a:spAutoFit/>
          </a:bodyPr>
          <a:lstStyle/>
          <a:p>
            <a:pPr algn="ctr"/>
            <a:r>
              <a:rPr lang="en-US" sz="7200" dirty="0" smtClean="0">
                <a:latin typeface="Hanzel Extended" pitchFamily="34" charset="0"/>
              </a:rPr>
              <a:t>Creator of</a:t>
            </a:r>
            <a:endParaRPr lang="en-US" sz="7200" dirty="0">
              <a:latin typeface="Hanzel Extended" pitchFamily="34" charset="0"/>
            </a:endParaRPr>
          </a:p>
        </p:txBody>
      </p:sp>
      <p:sp>
        <p:nvSpPr>
          <p:cNvPr id="43" name="TextBox 42"/>
          <p:cNvSpPr txBox="1"/>
          <p:nvPr/>
        </p:nvSpPr>
        <p:spPr>
          <a:xfrm>
            <a:off x="980024" y="31366361"/>
            <a:ext cx="20119066" cy="1323439"/>
          </a:xfrm>
          <a:prstGeom prst="rect">
            <a:avLst/>
          </a:prstGeom>
          <a:noFill/>
        </p:spPr>
        <p:txBody>
          <a:bodyPr wrap="square" rtlCol="0">
            <a:spAutoFit/>
          </a:bodyPr>
          <a:lstStyle/>
          <a:p>
            <a:pPr algn="ctr"/>
            <a:r>
              <a:rPr lang="en-US" sz="4000" dirty="0" smtClean="0"/>
              <a:t>Chap </a:t>
            </a:r>
            <a:r>
              <a:rPr lang="en-US" sz="4000" dirty="0" smtClean="0"/>
              <a:t>Robotics - Westlake </a:t>
            </a:r>
            <a:r>
              <a:rPr lang="en-US" sz="4000" dirty="0" smtClean="0"/>
              <a:t>High </a:t>
            </a:r>
            <a:r>
              <a:rPr lang="en-US" sz="4000" dirty="0" smtClean="0"/>
              <a:t>School - Austin</a:t>
            </a:r>
            <a:r>
              <a:rPr lang="en-US" sz="4000" dirty="0" smtClean="0"/>
              <a:t>, TX</a:t>
            </a:r>
          </a:p>
          <a:p>
            <a:pPr algn="ctr"/>
            <a:r>
              <a:rPr lang="en-US" sz="4000" dirty="0" smtClean="0"/>
              <a:t>www.TheChapR.com</a:t>
            </a:r>
            <a:endParaRPr lang="en-US" sz="4000" dirty="0"/>
          </a:p>
        </p:txBody>
      </p:sp>
      <p:grpSp>
        <p:nvGrpSpPr>
          <p:cNvPr id="44" name="Group 43"/>
          <p:cNvGrpSpPr/>
          <p:nvPr/>
        </p:nvGrpSpPr>
        <p:grpSpPr>
          <a:xfrm>
            <a:off x="16693963" y="15163800"/>
            <a:ext cx="5175437" cy="2039532"/>
            <a:chOff x="24612600" y="12590868"/>
            <a:chExt cx="5175437" cy="2039532"/>
          </a:xfrm>
        </p:grpSpPr>
        <p:sp>
          <p:nvSpPr>
            <p:cNvPr id="48" name="TextBox 47"/>
            <p:cNvSpPr txBox="1"/>
            <p:nvPr/>
          </p:nvSpPr>
          <p:spPr>
            <a:xfrm>
              <a:off x="24612600" y="12590868"/>
              <a:ext cx="1447800" cy="1200329"/>
            </a:xfrm>
            <a:prstGeom prst="rect">
              <a:avLst/>
            </a:prstGeom>
            <a:noFill/>
          </p:spPr>
          <p:txBody>
            <a:bodyPr wrap="square" rtlCol="0">
              <a:spAutoFit/>
            </a:bodyPr>
            <a:lstStyle/>
            <a:p>
              <a:r>
                <a:rPr lang="en-US" sz="7200" dirty="0" smtClean="0"/>
                <a:t>*</a:t>
              </a:r>
              <a:endParaRPr lang="en-US" sz="7200" dirty="0"/>
            </a:p>
          </p:txBody>
        </p:sp>
        <p:sp>
          <p:nvSpPr>
            <p:cNvPr id="49" name="TextBox 48"/>
            <p:cNvSpPr txBox="1"/>
            <p:nvPr/>
          </p:nvSpPr>
          <p:spPr>
            <a:xfrm>
              <a:off x="25332489" y="12691408"/>
              <a:ext cx="4455548" cy="1938992"/>
            </a:xfrm>
            <a:prstGeom prst="rect">
              <a:avLst/>
            </a:prstGeom>
            <a:noFill/>
          </p:spPr>
          <p:txBody>
            <a:bodyPr wrap="square" rtlCol="0">
              <a:spAutoFit/>
            </a:bodyPr>
            <a:lstStyle/>
            <a:p>
              <a:r>
                <a:rPr lang="en-US" sz="4000" dirty="0" smtClean="0"/>
                <a:t>Not actual size.</a:t>
              </a:r>
              <a:br>
                <a:rPr lang="en-US" sz="4000" dirty="0" smtClean="0"/>
              </a:br>
              <a:r>
                <a:rPr lang="en-US" sz="4000" dirty="0" smtClean="0"/>
                <a:t>The real ChapR</a:t>
              </a:r>
              <a:br>
                <a:rPr lang="en-US" sz="4000" dirty="0" smtClean="0"/>
              </a:br>
              <a:r>
                <a:rPr lang="en-US" sz="4000" dirty="0" smtClean="0"/>
                <a:t>is much smaller!</a:t>
              </a:r>
              <a:endParaRPr lang="en-US" sz="4000" dirty="0"/>
            </a:p>
          </p:txBody>
        </p:sp>
      </p:grpSp>
    </p:spTree>
    <p:extLst>
      <p:ext uri="{BB962C8B-B14F-4D97-AF65-F5344CB8AC3E}">
        <p14:creationId xmlns:p14="http://schemas.microsoft.com/office/powerpoint/2010/main" val="307827257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grpSp>
        <p:nvGrpSpPr>
          <p:cNvPr id="232" name="Group 231"/>
          <p:cNvGrpSpPr/>
          <p:nvPr/>
        </p:nvGrpSpPr>
        <p:grpSpPr>
          <a:xfrm>
            <a:off x="9067800" y="19278600"/>
            <a:ext cx="12725400" cy="13639800"/>
            <a:chOff x="4267200" y="13335000"/>
            <a:chExt cx="12725400" cy="13639800"/>
          </a:xfrm>
        </p:grpSpPr>
        <p:grpSp>
          <p:nvGrpSpPr>
            <p:cNvPr id="43" name="Group 42"/>
            <p:cNvGrpSpPr/>
            <p:nvPr/>
          </p:nvGrpSpPr>
          <p:grpSpPr>
            <a:xfrm>
              <a:off x="4267200" y="13335000"/>
              <a:ext cx="11811000" cy="12725400"/>
              <a:chOff x="10134600" y="20193000"/>
              <a:chExt cx="11811000" cy="12725400"/>
            </a:xfrm>
          </p:grpSpPr>
          <p:cxnSp>
            <p:nvCxnSpPr>
              <p:cNvPr id="5" name="Straight Connector 4"/>
              <p:cNvCxnSpPr/>
              <p:nvPr/>
            </p:nvCxnSpPr>
            <p:spPr>
              <a:xfrm flipV="1">
                <a:off x="21412200" y="20193000"/>
                <a:ext cx="533400" cy="12725400"/>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V="1">
                <a:off x="20955000" y="21183600"/>
                <a:ext cx="990600" cy="1173480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flipV="1">
                <a:off x="20497800" y="22402800"/>
                <a:ext cx="1447800" cy="10515600"/>
              </a:xfrm>
              <a:prstGeom prst="line">
                <a:avLst/>
              </a:prstGeom>
              <a:ln w="762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flipV="1">
                <a:off x="19735800" y="23774400"/>
                <a:ext cx="2209800" cy="9144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flipV="1">
                <a:off x="19050000" y="25755600"/>
                <a:ext cx="2895600" cy="7162800"/>
              </a:xfrm>
              <a:prstGeom prst="line">
                <a:avLst/>
              </a:prstGeom>
              <a:ln w="76200">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flipV="1">
                <a:off x="18135600" y="27508200"/>
                <a:ext cx="3810000" cy="5410200"/>
              </a:xfrm>
              <a:prstGeom prst="line">
                <a:avLst/>
              </a:prstGeom>
              <a:ln w="762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flipV="1">
                <a:off x="16992600" y="29032200"/>
                <a:ext cx="4953000" cy="3886200"/>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flipV="1">
                <a:off x="15316200" y="30251400"/>
                <a:ext cx="6629400" cy="2667000"/>
              </a:xfrm>
              <a:prstGeom prst="line">
                <a:avLst/>
              </a:prstGeom>
              <a:ln w="762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flipV="1">
                <a:off x="13411200" y="31165800"/>
                <a:ext cx="8534400" cy="1752600"/>
              </a:xfrm>
              <a:prstGeom prst="line">
                <a:avLst/>
              </a:prstGeom>
              <a:ln w="762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flipV="1">
                <a:off x="10134600" y="32004000"/>
                <a:ext cx="11811000" cy="914400"/>
              </a:xfrm>
              <a:prstGeom prst="line">
                <a:avLst/>
              </a:prstGeom>
              <a:ln w="76200">
                <a:solidFill>
                  <a:srgbClr val="7030A0"/>
                </a:solidFill>
              </a:ln>
            </p:spPr>
            <p:style>
              <a:lnRef idx="1">
                <a:schemeClr val="accent1"/>
              </a:lnRef>
              <a:fillRef idx="0">
                <a:schemeClr val="accent1"/>
              </a:fillRef>
              <a:effectRef idx="0">
                <a:schemeClr val="accent1"/>
              </a:effectRef>
              <a:fontRef idx="minor">
                <a:schemeClr val="tx1"/>
              </a:fontRef>
            </p:style>
          </p:cxnSp>
        </p:grpSp>
        <p:grpSp>
          <p:nvGrpSpPr>
            <p:cNvPr id="44" name="Group 43"/>
            <p:cNvGrpSpPr/>
            <p:nvPr/>
          </p:nvGrpSpPr>
          <p:grpSpPr>
            <a:xfrm>
              <a:off x="4419600" y="13487400"/>
              <a:ext cx="11811000" cy="12725400"/>
              <a:chOff x="10134600" y="20193000"/>
              <a:chExt cx="11811000" cy="12725400"/>
            </a:xfrm>
          </p:grpSpPr>
          <p:cxnSp>
            <p:nvCxnSpPr>
              <p:cNvPr id="45" name="Straight Connector 44"/>
              <p:cNvCxnSpPr/>
              <p:nvPr/>
            </p:nvCxnSpPr>
            <p:spPr>
              <a:xfrm flipV="1">
                <a:off x="21412200" y="20193000"/>
                <a:ext cx="533400" cy="12725400"/>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flipV="1">
                <a:off x="20955000" y="21183600"/>
                <a:ext cx="990600" cy="1173480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flipV="1">
                <a:off x="20497800" y="22402800"/>
                <a:ext cx="1447800" cy="10515600"/>
              </a:xfrm>
              <a:prstGeom prst="line">
                <a:avLst/>
              </a:prstGeom>
              <a:ln w="762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flipV="1">
                <a:off x="19735800" y="23774400"/>
                <a:ext cx="2209800" cy="9144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flipV="1">
                <a:off x="19050000" y="25755600"/>
                <a:ext cx="2895600" cy="7162800"/>
              </a:xfrm>
              <a:prstGeom prst="line">
                <a:avLst/>
              </a:prstGeom>
              <a:ln w="76200">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flipV="1">
                <a:off x="18135600" y="27508200"/>
                <a:ext cx="3810000" cy="5410200"/>
              </a:xfrm>
              <a:prstGeom prst="line">
                <a:avLst/>
              </a:prstGeom>
              <a:ln w="762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flipV="1">
                <a:off x="16992600" y="29032200"/>
                <a:ext cx="4953000" cy="3886200"/>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flipV="1">
                <a:off x="15316200" y="30251400"/>
                <a:ext cx="6629400" cy="2667000"/>
              </a:xfrm>
              <a:prstGeom prst="line">
                <a:avLst/>
              </a:prstGeom>
              <a:ln w="762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flipV="1">
                <a:off x="13411200" y="31165800"/>
                <a:ext cx="8534400" cy="1752600"/>
              </a:xfrm>
              <a:prstGeom prst="line">
                <a:avLst/>
              </a:prstGeom>
              <a:ln w="762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flipV="1">
                <a:off x="10134600" y="32004000"/>
                <a:ext cx="11811000" cy="914400"/>
              </a:xfrm>
              <a:prstGeom prst="line">
                <a:avLst/>
              </a:prstGeom>
              <a:ln w="76200">
                <a:solidFill>
                  <a:srgbClr val="7030A0"/>
                </a:solidFill>
              </a:ln>
            </p:spPr>
            <p:style>
              <a:lnRef idx="1">
                <a:schemeClr val="accent1"/>
              </a:lnRef>
              <a:fillRef idx="0">
                <a:schemeClr val="accent1"/>
              </a:fillRef>
              <a:effectRef idx="0">
                <a:schemeClr val="accent1"/>
              </a:effectRef>
              <a:fontRef idx="minor">
                <a:schemeClr val="tx1"/>
              </a:fontRef>
            </p:style>
          </p:cxnSp>
        </p:grpSp>
        <p:grpSp>
          <p:nvGrpSpPr>
            <p:cNvPr id="55" name="Group 54"/>
            <p:cNvGrpSpPr/>
            <p:nvPr/>
          </p:nvGrpSpPr>
          <p:grpSpPr>
            <a:xfrm>
              <a:off x="4572000" y="13639800"/>
              <a:ext cx="11811000" cy="12725400"/>
              <a:chOff x="10134600" y="20193000"/>
              <a:chExt cx="11811000" cy="12725400"/>
            </a:xfrm>
          </p:grpSpPr>
          <p:cxnSp>
            <p:nvCxnSpPr>
              <p:cNvPr id="56" name="Straight Connector 55"/>
              <p:cNvCxnSpPr/>
              <p:nvPr/>
            </p:nvCxnSpPr>
            <p:spPr>
              <a:xfrm flipV="1">
                <a:off x="21412200" y="20193000"/>
                <a:ext cx="533400" cy="12725400"/>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flipV="1">
                <a:off x="20955000" y="21183600"/>
                <a:ext cx="990600" cy="1173480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flipV="1">
                <a:off x="20497800" y="22402800"/>
                <a:ext cx="1447800" cy="10515600"/>
              </a:xfrm>
              <a:prstGeom prst="line">
                <a:avLst/>
              </a:prstGeom>
              <a:ln w="762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flipV="1">
                <a:off x="19735800" y="23774400"/>
                <a:ext cx="2209800" cy="9144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flipV="1">
                <a:off x="19050000" y="25755600"/>
                <a:ext cx="2895600" cy="7162800"/>
              </a:xfrm>
              <a:prstGeom prst="line">
                <a:avLst/>
              </a:prstGeom>
              <a:ln w="76200">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a:xfrm flipV="1">
                <a:off x="18135600" y="27508200"/>
                <a:ext cx="3810000" cy="5410200"/>
              </a:xfrm>
              <a:prstGeom prst="line">
                <a:avLst/>
              </a:prstGeom>
              <a:ln w="762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flipV="1">
                <a:off x="16992600" y="29032200"/>
                <a:ext cx="4953000" cy="3886200"/>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flipV="1">
                <a:off x="15316200" y="30251400"/>
                <a:ext cx="6629400" cy="2667000"/>
              </a:xfrm>
              <a:prstGeom prst="line">
                <a:avLst/>
              </a:prstGeom>
              <a:ln w="762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flipV="1">
                <a:off x="13411200" y="31165800"/>
                <a:ext cx="8534400" cy="1752600"/>
              </a:xfrm>
              <a:prstGeom prst="line">
                <a:avLst/>
              </a:prstGeom>
              <a:ln w="762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65" name="Straight Connector 64"/>
              <p:cNvCxnSpPr/>
              <p:nvPr/>
            </p:nvCxnSpPr>
            <p:spPr>
              <a:xfrm flipV="1">
                <a:off x="10134600" y="32004000"/>
                <a:ext cx="11811000" cy="914400"/>
              </a:xfrm>
              <a:prstGeom prst="line">
                <a:avLst/>
              </a:prstGeom>
              <a:ln w="76200">
                <a:solidFill>
                  <a:srgbClr val="7030A0"/>
                </a:solidFill>
              </a:ln>
            </p:spPr>
            <p:style>
              <a:lnRef idx="1">
                <a:schemeClr val="accent1"/>
              </a:lnRef>
              <a:fillRef idx="0">
                <a:schemeClr val="accent1"/>
              </a:fillRef>
              <a:effectRef idx="0">
                <a:schemeClr val="accent1"/>
              </a:effectRef>
              <a:fontRef idx="minor">
                <a:schemeClr val="tx1"/>
              </a:fontRef>
            </p:style>
          </p:cxnSp>
        </p:grpSp>
        <p:grpSp>
          <p:nvGrpSpPr>
            <p:cNvPr id="66" name="Group 65"/>
            <p:cNvGrpSpPr/>
            <p:nvPr/>
          </p:nvGrpSpPr>
          <p:grpSpPr>
            <a:xfrm>
              <a:off x="4724400" y="13792200"/>
              <a:ext cx="11811000" cy="12725400"/>
              <a:chOff x="10134600" y="20193000"/>
              <a:chExt cx="11811000" cy="12725400"/>
            </a:xfrm>
          </p:grpSpPr>
          <p:cxnSp>
            <p:nvCxnSpPr>
              <p:cNvPr id="67" name="Straight Connector 66"/>
              <p:cNvCxnSpPr/>
              <p:nvPr/>
            </p:nvCxnSpPr>
            <p:spPr>
              <a:xfrm flipV="1">
                <a:off x="21412200" y="20193000"/>
                <a:ext cx="533400" cy="12725400"/>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p:nvCxnSpPr>
            <p:spPr>
              <a:xfrm flipV="1">
                <a:off x="20955000" y="21183600"/>
                <a:ext cx="990600" cy="1173480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flipV="1">
                <a:off x="20497800" y="22402800"/>
                <a:ext cx="1447800" cy="10515600"/>
              </a:xfrm>
              <a:prstGeom prst="line">
                <a:avLst/>
              </a:prstGeom>
              <a:ln w="762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flipV="1">
                <a:off x="19735800" y="23774400"/>
                <a:ext cx="2209800" cy="9144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flipV="1">
                <a:off x="19050000" y="25755600"/>
                <a:ext cx="2895600" cy="7162800"/>
              </a:xfrm>
              <a:prstGeom prst="line">
                <a:avLst/>
              </a:prstGeom>
              <a:ln w="76200">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flipV="1">
                <a:off x="18135600" y="27508200"/>
                <a:ext cx="3810000" cy="5410200"/>
              </a:xfrm>
              <a:prstGeom prst="line">
                <a:avLst/>
              </a:prstGeom>
              <a:ln w="762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flipV="1">
                <a:off x="16992600" y="29032200"/>
                <a:ext cx="4953000" cy="3886200"/>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flipV="1">
                <a:off x="15316200" y="30251400"/>
                <a:ext cx="6629400" cy="2667000"/>
              </a:xfrm>
              <a:prstGeom prst="line">
                <a:avLst/>
              </a:prstGeom>
              <a:ln w="762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flipV="1">
                <a:off x="13411200" y="31165800"/>
                <a:ext cx="8534400" cy="1752600"/>
              </a:xfrm>
              <a:prstGeom prst="line">
                <a:avLst/>
              </a:prstGeom>
              <a:ln w="762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flipV="1">
                <a:off x="10134600" y="32004000"/>
                <a:ext cx="11811000" cy="914400"/>
              </a:xfrm>
              <a:prstGeom prst="line">
                <a:avLst/>
              </a:prstGeom>
              <a:ln w="76200">
                <a:solidFill>
                  <a:srgbClr val="7030A0"/>
                </a:solidFill>
              </a:ln>
            </p:spPr>
            <p:style>
              <a:lnRef idx="1">
                <a:schemeClr val="accent1"/>
              </a:lnRef>
              <a:fillRef idx="0">
                <a:schemeClr val="accent1"/>
              </a:fillRef>
              <a:effectRef idx="0">
                <a:schemeClr val="accent1"/>
              </a:effectRef>
              <a:fontRef idx="minor">
                <a:schemeClr val="tx1"/>
              </a:fontRef>
            </p:style>
          </p:cxnSp>
        </p:grpSp>
        <p:grpSp>
          <p:nvGrpSpPr>
            <p:cNvPr id="77" name="Group 76"/>
            <p:cNvGrpSpPr/>
            <p:nvPr/>
          </p:nvGrpSpPr>
          <p:grpSpPr>
            <a:xfrm>
              <a:off x="4876800" y="13944600"/>
              <a:ext cx="11811000" cy="12725400"/>
              <a:chOff x="10134600" y="20193000"/>
              <a:chExt cx="11811000" cy="12725400"/>
            </a:xfrm>
          </p:grpSpPr>
          <p:cxnSp>
            <p:nvCxnSpPr>
              <p:cNvPr id="78" name="Straight Connector 77"/>
              <p:cNvCxnSpPr/>
              <p:nvPr/>
            </p:nvCxnSpPr>
            <p:spPr>
              <a:xfrm flipV="1">
                <a:off x="21412200" y="20193000"/>
                <a:ext cx="533400" cy="12725400"/>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flipV="1">
                <a:off x="20955000" y="21183600"/>
                <a:ext cx="990600" cy="1173480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flipV="1">
                <a:off x="20497800" y="22402800"/>
                <a:ext cx="1447800" cy="10515600"/>
              </a:xfrm>
              <a:prstGeom prst="line">
                <a:avLst/>
              </a:prstGeom>
              <a:ln w="762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flipV="1">
                <a:off x="19735800" y="23774400"/>
                <a:ext cx="2209800" cy="9144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flipV="1">
                <a:off x="19050000" y="25755600"/>
                <a:ext cx="2895600" cy="7162800"/>
              </a:xfrm>
              <a:prstGeom prst="line">
                <a:avLst/>
              </a:prstGeom>
              <a:ln w="76200">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flipV="1">
                <a:off x="18135600" y="27508200"/>
                <a:ext cx="3810000" cy="5410200"/>
              </a:xfrm>
              <a:prstGeom prst="line">
                <a:avLst/>
              </a:prstGeom>
              <a:ln w="762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flipV="1">
                <a:off x="16992600" y="29032200"/>
                <a:ext cx="4953000" cy="3886200"/>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flipV="1">
                <a:off x="15316200" y="30251400"/>
                <a:ext cx="6629400" cy="2667000"/>
              </a:xfrm>
              <a:prstGeom prst="line">
                <a:avLst/>
              </a:prstGeom>
              <a:ln w="762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flipV="1">
                <a:off x="13411200" y="31165800"/>
                <a:ext cx="8534400" cy="1752600"/>
              </a:xfrm>
              <a:prstGeom prst="line">
                <a:avLst/>
              </a:prstGeom>
              <a:ln w="762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flipV="1">
                <a:off x="10134600" y="32004000"/>
                <a:ext cx="11811000" cy="914400"/>
              </a:xfrm>
              <a:prstGeom prst="line">
                <a:avLst/>
              </a:prstGeom>
              <a:ln w="76200">
                <a:solidFill>
                  <a:srgbClr val="7030A0"/>
                </a:solidFill>
              </a:ln>
            </p:spPr>
            <p:style>
              <a:lnRef idx="1">
                <a:schemeClr val="accent1"/>
              </a:lnRef>
              <a:fillRef idx="0">
                <a:schemeClr val="accent1"/>
              </a:fillRef>
              <a:effectRef idx="0">
                <a:schemeClr val="accent1"/>
              </a:effectRef>
              <a:fontRef idx="minor">
                <a:schemeClr val="tx1"/>
              </a:fontRef>
            </p:style>
          </p:cxnSp>
        </p:grpSp>
        <p:grpSp>
          <p:nvGrpSpPr>
            <p:cNvPr id="88" name="Group 87"/>
            <p:cNvGrpSpPr/>
            <p:nvPr/>
          </p:nvGrpSpPr>
          <p:grpSpPr>
            <a:xfrm>
              <a:off x="5029200" y="14097000"/>
              <a:ext cx="11811000" cy="12725400"/>
              <a:chOff x="10134600" y="20193000"/>
              <a:chExt cx="11811000" cy="12725400"/>
            </a:xfrm>
          </p:grpSpPr>
          <p:cxnSp>
            <p:nvCxnSpPr>
              <p:cNvPr id="89" name="Straight Connector 88"/>
              <p:cNvCxnSpPr/>
              <p:nvPr/>
            </p:nvCxnSpPr>
            <p:spPr>
              <a:xfrm flipV="1">
                <a:off x="21412200" y="20193000"/>
                <a:ext cx="533400" cy="12725400"/>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flipV="1">
                <a:off x="20955000" y="21183600"/>
                <a:ext cx="990600" cy="1173480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flipV="1">
                <a:off x="20497800" y="22402800"/>
                <a:ext cx="1447800" cy="10515600"/>
              </a:xfrm>
              <a:prstGeom prst="line">
                <a:avLst/>
              </a:prstGeom>
              <a:ln w="762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flipV="1">
                <a:off x="19735800" y="23774400"/>
                <a:ext cx="2209800" cy="9144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a:xfrm flipV="1">
                <a:off x="19050000" y="25755600"/>
                <a:ext cx="2895600" cy="7162800"/>
              </a:xfrm>
              <a:prstGeom prst="line">
                <a:avLst/>
              </a:prstGeom>
              <a:ln w="76200">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a:xfrm flipV="1">
                <a:off x="18135600" y="27508200"/>
                <a:ext cx="3810000" cy="5410200"/>
              </a:xfrm>
              <a:prstGeom prst="line">
                <a:avLst/>
              </a:prstGeom>
              <a:ln w="762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p:nvCxnSpPr>
            <p:spPr>
              <a:xfrm flipV="1">
                <a:off x="16992600" y="29032200"/>
                <a:ext cx="4953000" cy="3886200"/>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6" name="Straight Connector 95"/>
              <p:cNvCxnSpPr/>
              <p:nvPr/>
            </p:nvCxnSpPr>
            <p:spPr>
              <a:xfrm flipV="1">
                <a:off x="15316200" y="30251400"/>
                <a:ext cx="6629400" cy="2667000"/>
              </a:xfrm>
              <a:prstGeom prst="line">
                <a:avLst/>
              </a:prstGeom>
              <a:ln w="762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p:nvPr/>
            </p:nvCxnSpPr>
            <p:spPr>
              <a:xfrm flipV="1">
                <a:off x="13411200" y="31165800"/>
                <a:ext cx="8534400" cy="1752600"/>
              </a:xfrm>
              <a:prstGeom prst="line">
                <a:avLst/>
              </a:prstGeom>
              <a:ln w="762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p:nvPr/>
            </p:nvCxnSpPr>
            <p:spPr>
              <a:xfrm flipV="1">
                <a:off x="10134600" y="32004000"/>
                <a:ext cx="11811000" cy="914400"/>
              </a:xfrm>
              <a:prstGeom prst="line">
                <a:avLst/>
              </a:prstGeom>
              <a:ln w="76200">
                <a:solidFill>
                  <a:srgbClr val="7030A0"/>
                </a:solidFill>
              </a:ln>
            </p:spPr>
            <p:style>
              <a:lnRef idx="1">
                <a:schemeClr val="accent1"/>
              </a:lnRef>
              <a:fillRef idx="0">
                <a:schemeClr val="accent1"/>
              </a:fillRef>
              <a:effectRef idx="0">
                <a:schemeClr val="accent1"/>
              </a:effectRef>
              <a:fontRef idx="minor">
                <a:schemeClr val="tx1"/>
              </a:fontRef>
            </p:style>
          </p:cxnSp>
        </p:grpSp>
        <p:grpSp>
          <p:nvGrpSpPr>
            <p:cNvPr id="99" name="Group 98"/>
            <p:cNvGrpSpPr/>
            <p:nvPr/>
          </p:nvGrpSpPr>
          <p:grpSpPr>
            <a:xfrm>
              <a:off x="5181600" y="14249400"/>
              <a:ext cx="11811000" cy="12725400"/>
              <a:chOff x="10134600" y="20193000"/>
              <a:chExt cx="11811000" cy="12725400"/>
            </a:xfrm>
          </p:grpSpPr>
          <p:cxnSp>
            <p:nvCxnSpPr>
              <p:cNvPr id="100" name="Straight Connector 99"/>
              <p:cNvCxnSpPr/>
              <p:nvPr/>
            </p:nvCxnSpPr>
            <p:spPr>
              <a:xfrm flipV="1">
                <a:off x="21412200" y="20193000"/>
                <a:ext cx="533400" cy="12725400"/>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p:nvCxnSpPr>
            <p:spPr>
              <a:xfrm flipV="1">
                <a:off x="20955000" y="21183600"/>
                <a:ext cx="990600" cy="1173480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p:cNvCxnSpPr/>
              <p:nvPr/>
            </p:nvCxnSpPr>
            <p:spPr>
              <a:xfrm flipV="1">
                <a:off x="20497800" y="22402800"/>
                <a:ext cx="1447800" cy="10515600"/>
              </a:xfrm>
              <a:prstGeom prst="line">
                <a:avLst/>
              </a:prstGeom>
              <a:ln w="762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flipV="1">
                <a:off x="19735800" y="23774400"/>
                <a:ext cx="2209800" cy="9144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a:xfrm flipV="1">
                <a:off x="19050000" y="25755600"/>
                <a:ext cx="2895600" cy="7162800"/>
              </a:xfrm>
              <a:prstGeom prst="line">
                <a:avLst/>
              </a:prstGeom>
              <a:ln w="76200">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p:nvPr/>
            </p:nvCxnSpPr>
            <p:spPr>
              <a:xfrm flipV="1">
                <a:off x="18135600" y="27508200"/>
                <a:ext cx="3810000" cy="5410200"/>
              </a:xfrm>
              <a:prstGeom prst="line">
                <a:avLst/>
              </a:prstGeom>
              <a:ln w="762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p:cNvCxnSpPr/>
              <p:nvPr/>
            </p:nvCxnSpPr>
            <p:spPr>
              <a:xfrm flipV="1">
                <a:off x="16992600" y="29032200"/>
                <a:ext cx="4953000" cy="3886200"/>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p:cNvCxnSpPr/>
              <p:nvPr/>
            </p:nvCxnSpPr>
            <p:spPr>
              <a:xfrm flipV="1">
                <a:off x="15316200" y="30251400"/>
                <a:ext cx="6629400" cy="2667000"/>
              </a:xfrm>
              <a:prstGeom prst="line">
                <a:avLst/>
              </a:prstGeom>
              <a:ln w="762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p:cNvCxnSpPr/>
              <p:nvPr/>
            </p:nvCxnSpPr>
            <p:spPr>
              <a:xfrm flipV="1">
                <a:off x="13411200" y="31165800"/>
                <a:ext cx="8534400" cy="1752600"/>
              </a:xfrm>
              <a:prstGeom prst="line">
                <a:avLst/>
              </a:prstGeom>
              <a:ln w="762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p:nvPr/>
            </p:nvCxnSpPr>
            <p:spPr>
              <a:xfrm flipV="1">
                <a:off x="10134600" y="32004000"/>
                <a:ext cx="11811000" cy="914400"/>
              </a:xfrm>
              <a:prstGeom prst="line">
                <a:avLst/>
              </a:prstGeom>
              <a:ln w="76200">
                <a:solidFill>
                  <a:srgbClr val="7030A0"/>
                </a:solidFill>
              </a:ln>
            </p:spPr>
            <p:style>
              <a:lnRef idx="1">
                <a:schemeClr val="accent1"/>
              </a:lnRef>
              <a:fillRef idx="0">
                <a:schemeClr val="accent1"/>
              </a:fillRef>
              <a:effectRef idx="0">
                <a:schemeClr val="accent1"/>
              </a:effectRef>
              <a:fontRef idx="minor">
                <a:schemeClr val="tx1"/>
              </a:fontRef>
            </p:style>
          </p:cxnSp>
        </p:grpSp>
      </p:grpSp>
      <p:pic>
        <p:nvPicPr>
          <p:cNvPr id="231" name="Picture 230" descr="v1.0 Board_edited-1.jpg"/>
          <p:cNvPicPr>
            <a:picLocks noChangeAspect="1"/>
          </p:cNvPicPr>
          <p:nvPr/>
        </p:nvPicPr>
        <p:blipFill>
          <a:blip r:embed="rId2" cstate="print"/>
          <a:srcRect r="31922"/>
          <a:stretch>
            <a:fillRect/>
          </a:stretch>
        </p:blipFill>
        <p:spPr>
          <a:xfrm>
            <a:off x="3352800" y="9525000"/>
            <a:ext cx="14554200" cy="13182600"/>
          </a:xfrm>
          <a:prstGeom prst="rect">
            <a:avLst/>
          </a:prstGeom>
        </p:spPr>
      </p:pic>
      <p:grpSp>
        <p:nvGrpSpPr>
          <p:cNvPr id="233" name="Group 232"/>
          <p:cNvGrpSpPr/>
          <p:nvPr/>
        </p:nvGrpSpPr>
        <p:grpSpPr>
          <a:xfrm rot="10800000">
            <a:off x="1" y="76200"/>
            <a:ext cx="12725400" cy="13639800"/>
            <a:chOff x="4267200" y="13335000"/>
            <a:chExt cx="12725400" cy="13639800"/>
          </a:xfrm>
        </p:grpSpPr>
        <p:grpSp>
          <p:nvGrpSpPr>
            <p:cNvPr id="234" name="Group 42"/>
            <p:cNvGrpSpPr/>
            <p:nvPr/>
          </p:nvGrpSpPr>
          <p:grpSpPr>
            <a:xfrm>
              <a:off x="4267200" y="13335000"/>
              <a:ext cx="11811000" cy="12725400"/>
              <a:chOff x="10134600" y="20193000"/>
              <a:chExt cx="11811000" cy="12725400"/>
            </a:xfrm>
          </p:grpSpPr>
          <p:cxnSp>
            <p:nvCxnSpPr>
              <p:cNvPr id="301" name="Straight Connector 4"/>
              <p:cNvCxnSpPr/>
              <p:nvPr/>
            </p:nvCxnSpPr>
            <p:spPr>
              <a:xfrm flipV="1">
                <a:off x="21412200" y="20193000"/>
                <a:ext cx="533400" cy="12725400"/>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302" name="Straight Connector 7"/>
              <p:cNvCxnSpPr/>
              <p:nvPr/>
            </p:nvCxnSpPr>
            <p:spPr>
              <a:xfrm flipV="1">
                <a:off x="20955000" y="21183600"/>
                <a:ext cx="990600" cy="1173480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03" name="Straight Connector 302"/>
              <p:cNvCxnSpPr/>
              <p:nvPr/>
            </p:nvCxnSpPr>
            <p:spPr>
              <a:xfrm flipV="1">
                <a:off x="20497800" y="22402800"/>
                <a:ext cx="1447800" cy="10515600"/>
              </a:xfrm>
              <a:prstGeom prst="line">
                <a:avLst/>
              </a:prstGeom>
              <a:ln w="762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304" name="Straight Connector 303"/>
              <p:cNvCxnSpPr/>
              <p:nvPr/>
            </p:nvCxnSpPr>
            <p:spPr>
              <a:xfrm flipV="1">
                <a:off x="19735800" y="23774400"/>
                <a:ext cx="2209800" cy="9144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305" name="Straight Connector 304"/>
              <p:cNvCxnSpPr/>
              <p:nvPr/>
            </p:nvCxnSpPr>
            <p:spPr>
              <a:xfrm flipV="1">
                <a:off x="19050000" y="25755600"/>
                <a:ext cx="2895600" cy="7162800"/>
              </a:xfrm>
              <a:prstGeom prst="line">
                <a:avLst/>
              </a:prstGeom>
              <a:ln w="76200">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306" name="Straight Connector 305"/>
              <p:cNvCxnSpPr/>
              <p:nvPr/>
            </p:nvCxnSpPr>
            <p:spPr>
              <a:xfrm flipV="1">
                <a:off x="18135600" y="27508200"/>
                <a:ext cx="3810000" cy="5410200"/>
              </a:xfrm>
              <a:prstGeom prst="line">
                <a:avLst/>
              </a:prstGeom>
              <a:ln w="762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307" name="Straight Connector 306"/>
              <p:cNvCxnSpPr/>
              <p:nvPr/>
            </p:nvCxnSpPr>
            <p:spPr>
              <a:xfrm flipV="1">
                <a:off x="16992600" y="29032200"/>
                <a:ext cx="4953000" cy="3886200"/>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p:nvCxnSpPr>
            <p:spPr>
              <a:xfrm flipV="1">
                <a:off x="15316200" y="30251400"/>
                <a:ext cx="6629400" cy="2667000"/>
              </a:xfrm>
              <a:prstGeom prst="line">
                <a:avLst/>
              </a:prstGeom>
              <a:ln w="762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309" name="Straight Connector 308"/>
              <p:cNvCxnSpPr/>
              <p:nvPr/>
            </p:nvCxnSpPr>
            <p:spPr>
              <a:xfrm flipV="1">
                <a:off x="13411200" y="31165800"/>
                <a:ext cx="8534400" cy="1752600"/>
              </a:xfrm>
              <a:prstGeom prst="line">
                <a:avLst/>
              </a:prstGeom>
              <a:ln w="762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310" name="Straight Connector 309"/>
              <p:cNvCxnSpPr/>
              <p:nvPr/>
            </p:nvCxnSpPr>
            <p:spPr>
              <a:xfrm flipV="1">
                <a:off x="10134600" y="32004000"/>
                <a:ext cx="11811000" cy="914400"/>
              </a:xfrm>
              <a:prstGeom prst="line">
                <a:avLst/>
              </a:prstGeom>
              <a:ln w="76200">
                <a:solidFill>
                  <a:srgbClr val="7030A0"/>
                </a:solidFill>
              </a:ln>
            </p:spPr>
            <p:style>
              <a:lnRef idx="1">
                <a:schemeClr val="accent1"/>
              </a:lnRef>
              <a:fillRef idx="0">
                <a:schemeClr val="accent1"/>
              </a:fillRef>
              <a:effectRef idx="0">
                <a:schemeClr val="accent1"/>
              </a:effectRef>
              <a:fontRef idx="minor">
                <a:schemeClr val="tx1"/>
              </a:fontRef>
            </p:style>
          </p:cxnSp>
        </p:grpSp>
        <p:grpSp>
          <p:nvGrpSpPr>
            <p:cNvPr id="235" name="Group 43"/>
            <p:cNvGrpSpPr/>
            <p:nvPr/>
          </p:nvGrpSpPr>
          <p:grpSpPr>
            <a:xfrm>
              <a:off x="4419600" y="13487400"/>
              <a:ext cx="11811000" cy="12725400"/>
              <a:chOff x="10134600" y="20193000"/>
              <a:chExt cx="11811000" cy="12725400"/>
            </a:xfrm>
          </p:grpSpPr>
          <p:cxnSp>
            <p:nvCxnSpPr>
              <p:cNvPr id="291" name="Straight Connector 290"/>
              <p:cNvCxnSpPr/>
              <p:nvPr/>
            </p:nvCxnSpPr>
            <p:spPr>
              <a:xfrm flipV="1">
                <a:off x="21412200" y="20193000"/>
                <a:ext cx="533400" cy="12725400"/>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p:nvCxnSpPr>
            <p:spPr>
              <a:xfrm flipV="1">
                <a:off x="20955000" y="21183600"/>
                <a:ext cx="990600" cy="1173480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93" name="Straight Connector 292"/>
              <p:cNvCxnSpPr/>
              <p:nvPr/>
            </p:nvCxnSpPr>
            <p:spPr>
              <a:xfrm flipV="1">
                <a:off x="20497800" y="22402800"/>
                <a:ext cx="1447800" cy="10515600"/>
              </a:xfrm>
              <a:prstGeom prst="line">
                <a:avLst/>
              </a:prstGeom>
              <a:ln w="762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p:nvCxnSpPr>
            <p:spPr>
              <a:xfrm flipV="1">
                <a:off x="19735800" y="23774400"/>
                <a:ext cx="2209800" cy="9144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295" name="Straight Connector 294"/>
              <p:cNvCxnSpPr/>
              <p:nvPr/>
            </p:nvCxnSpPr>
            <p:spPr>
              <a:xfrm flipV="1">
                <a:off x="19050000" y="25755600"/>
                <a:ext cx="2895600" cy="7162800"/>
              </a:xfrm>
              <a:prstGeom prst="line">
                <a:avLst/>
              </a:prstGeom>
              <a:ln w="76200">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p:nvCxnSpPr>
            <p:spPr>
              <a:xfrm flipV="1">
                <a:off x="18135600" y="27508200"/>
                <a:ext cx="3810000" cy="5410200"/>
              </a:xfrm>
              <a:prstGeom prst="line">
                <a:avLst/>
              </a:prstGeom>
              <a:ln w="762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297" name="Straight Connector 296"/>
              <p:cNvCxnSpPr/>
              <p:nvPr/>
            </p:nvCxnSpPr>
            <p:spPr>
              <a:xfrm flipV="1">
                <a:off x="16992600" y="29032200"/>
                <a:ext cx="4953000" cy="3886200"/>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p:nvCxnSpPr>
            <p:spPr>
              <a:xfrm flipV="1">
                <a:off x="15316200" y="30251400"/>
                <a:ext cx="6629400" cy="2667000"/>
              </a:xfrm>
              <a:prstGeom prst="line">
                <a:avLst/>
              </a:prstGeom>
              <a:ln w="762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299" name="Straight Connector 298"/>
              <p:cNvCxnSpPr/>
              <p:nvPr/>
            </p:nvCxnSpPr>
            <p:spPr>
              <a:xfrm flipV="1">
                <a:off x="13411200" y="31165800"/>
                <a:ext cx="8534400" cy="1752600"/>
              </a:xfrm>
              <a:prstGeom prst="line">
                <a:avLst/>
              </a:prstGeom>
              <a:ln w="762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p:nvCxnSpPr>
            <p:spPr>
              <a:xfrm flipV="1">
                <a:off x="10134600" y="32004000"/>
                <a:ext cx="11811000" cy="914400"/>
              </a:xfrm>
              <a:prstGeom prst="line">
                <a:avLst/>
              </a:prstGeom>
              <a:ln w="76200">
                <a:solidFill>
                  <a:srgbClr val="7030A0"/>
                </a:solidFill>
              </a:ln>
            </p:spPr>
            <p:style>
              <a:lnRef idx="1">
                <a:schemeClr val="accent1"/>
              </a:lnRef>
              <a:fillRef idx="0">
                <a:schemeClr val="accent1"/>
              </a:fillRef>
              <a:effectRef idx="0">
                <a:schemeClr val="accent1"/>
              </a:effectRef>
              <a:fontRef idx="minor">
                <a:schemeClr val="tx1"/>
              </a:fontRef>
            </p:style>
          </p:cxnSp>
        </p:grpSp>
        <p:grpSp>
          <p:nvGrpSpPr>
            <p:cNvPr id="236" name="Group 54"/>
            <p:cNvGrpSpPr/>
            <p:nvPr/>
          </p:nvGrpSpPr>
          <p:grpSpPr>
            <a:xfrm>
              <a:off x="4572000" y="13639800"/>
              <a:ext cx="11811000" cy="12725400"/>
              <a:chOff x="10134600" y="20193000"/>
              <a:chExt cx="11811000" cy="12725400"/>
            </a:xfrm>
          </p:grpSpPr>
          <p:cxnSp>
            <p:nvCxnSpPr>
              <p:cNvPr id="281" name="Straight Connector 280"/>
              <p:cNvCxnSpPr/>
              <p:nvPr/>
            </p:nvCxnSpPr>
            <p:spPr>
              <a:xfrm flipV="1">
                <a:off x="21412200" y="20193000"/>
                <a:ext cx="533400" cy="12725400"/>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82" name="Straight Connector 281"/>
              <p:cNvCxnSpPr/>
              <p:nvPr/>
            </p:nvCxnSpPr>
            <p:spPr>
              <a:xfrm flipV="1">
                <a:off x="20955000" y="21183600"/>
                <a:ext cx="990600" cy="1173480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83" name="Straight Connector 282"/>
              <p:cNvCxnSpPr/>
              <p:nvPr/>
            </p:nvCxnSpPr>
            <p:spPr>
              <a:xfrm flipV="1">
                <a:off x="20497800" y="22402800"/>
                <a:ext cx="1447800" cy="10515600"/>
              </a:xfrm>
              <a:prstGeom prst="line">
                <a:avLst/>
              </a:prstGeom>
              <a:ln w="762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284" name="Straight Connector 283"/>
              <p:cNvCxnSpPr/>
              <p:nvPr/>
            </p:nvCxnSpPr>
            <p:spPr>
              <a:xfrm flipV="1">
                <a:off x="19735800" y="23774400"/>
                <a:ext cx="2209800" cy="9144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285" name="Straight Connector 284"/>
              <p:cNvCxnSpPr/>
              <p:nvPr/>
            </p:nvCxnSpPr>
            <p:spPr>
              <a:xfrm flipV="1">
                <a:off x="19050000" y="25755600"/>
                <a:ext cx="2895600" cy="7162800"/>
              </a:xfrm>
              <a:prstGeom prst="line">
                <a:avLst/>
              </a:prstGeom>
              <a:ln w="76200">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286" name="Straight Connector 285"/>
              <p:cNvCxnSpPr/>
              <p:nvPr/>
            </p:nvCxnSpPr>
            <p:spPr>
              <a:xfrm flipV="1">
                <a:off x="18135600" y="27508200"/>
                <a:ext cx="3810000" cy="5410200"/>
              </a:xfrm>
              <a:prstGeom prst="line">
                <a:avLst/>
              </a:prstGeom>
              <a:ln w="762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287" name="Straight Connector 286"/>
              <p:cNvCxnSpPr/>
              <p:nvPr/>
            </p:nvCxnSpPr>
            <p:spPr>
              <a:xfrm flipV="1">
                <a:off x="16992600" y="29032200"/>
                <a:ext cx="4953000" cy="3886200"/>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88" name="Straight Connector 287"/>
              <p:cNvCxnSpPr/>
              <p:nvPr/>
            </p:nvCxnSpPr>
            <p:spPr>
              <a:xfrm flipV="1">
                <a:off x="15316200" y="30251400"/>
                <a:ext cx="6629400" cy="2667000"/>
              </a:xfrm>
              <a:prstGeom prst="line">
                <a:avLst/>
              </a:prstGeom>
              <a:ln w="762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289" name="Straight Connector 288"/>
              <p:cNvCxnSpPr/>
              <p:nvPr/>
            </p:nvCxnSpPr>
            <p:spPr>
              <a:xfrm flipV="1">
                <a:off x="13411200" y="31165800"/>
                <a:ext cx="8534400" cy="1752600"/>
              </a:xfrm>
              <a:prstGeom prst="line">
                <a:avLst/>
              </a:prstGeom>
              <a:ln w="762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p:nvCxnSpPr>
            <p:spPr>
              <a:xfrm flipV="1">
                <a:off x="10134600" y="32004000"/>
                <a:ext cx="11811000" cy="914400"/>
              </a:xfrm>
              <a:prstGeom prst="line">
                <a:avLst/>
              </a:prstGeom>
              <a:ln w="76200">
                <a:solidFill>
                  <a:srgbClr val="7030A0"/>
                </a:solidFill>
              </a:ln>
            </p:spPr>
            <p:style>
              <a:lnRef idx="1">
                <a:schemeClr val="accent1"/>
              </a:lnRef>
              <a:fillRef idx="0">
                <a:schemeClr val="accent1"/>
              </a:fillRef>
              <a:effectRef idx="0">
                <a:schemeClr val="accent1"/>
              </a:effectRef>
              <a:fontRef idx="minor">
                <a:schemeClr val="tx1"/>
              </a:fontRef>
            </p:style>
          </p:cxnSp>
        </p:grpSp>
        <p:grpSp>
          <p:nvGrpSpPr>
            <p:cNvPr id="237" name="Group 65"/>
            <p:cNvGrpSpPr/>
            <p:nvPr/>
          </p:nvGrpSpPr>
          <p:grpSpPr>
            <a:xfrm>
              <a:off x="4724400" y="13792200"/>
              <a:ext cx="11811000" cy="12725400"/>
              <a:chOff x="10134600" y="20193000"/>
              <a:chExt cx="11811000" cy="12725400"/>
            </a:xfrm>
          </p:grpSpPr>
          <p:cxnSp>
            <p:nvCxnSpPr>
              <p:cNvPr id="271" name="Straight Connector 270"/>
              <p:cNvCxnSpPr/>
              <p:nvPr/>
            </p:nvCxnSpPr>
            <p:spPr>
              <a:xfrm flipV="1">
                <a:off x="21412200" y="20193000"/>
                <a:ext cx="533400" cy="12725400"/>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72" name="Straight Connector 271"/>
              <p:cNvCxnSpPr/>
              <p:nvPr/>
            </p:nvCxnSpPr>
            <p:spPr>
              <a:xfrm flipV="1">
                <a:off x="20955000" y="21183600"/>
                <a:ext cx="990600" cy="1173480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p:nvCxnSpPr>
            <p:spPr>
              <a:xfrm flipV="1">
                <a:off x="20497800" y="22402800"/>
                <a:ext cx="1447800" cy="10515600"/>
              </a:xfrm>
              <a:prstGeom prst="line">
                <a:avLst/>
              </a:prstGeom>
              <a:ln w="762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274" name="Straight Connector 273"/>
              <p:cNvCxnSpPr/>
              <p:nvPr/>
            </p:nvCxnSpPr>
            <p:spPr>
              <a:xfrm flipV="1">
                <a:off x="19735800" y="23774400"/>
                <a:ext cx="2209800" cy="9144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p:nvCxnSpPr>
            <p:spPr>
              <a:xfrm flipV="1">
                <a:off x="19050000" y="25755600"/>
                <a:ext cx="2895600" cy="7162800"/>
              </a:xfrm>
              <a:prstGeom prst="line">
                <a:avLst/>
              </a:prstGeom>
              <a:ln w="76200">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276" name="Straight Connector 275"/>
              <p:cNvCxnSpPr/>
              <p:nvPr/>
            </p:nvCxnSpPr>
            <p:spPr>
              <a:xfrm flipV="1">
                <a:off x="18135600" y="27508200"/>
                <a:ext cx="3810000" cy="5410200"/>
              </a:xfrm>
              <a:prstGeom prst="line">
                <a:avLst/>
              </a:prstGeom>
              <a:ln w="762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p:nvCxnSpPr>
            <p:spPr>
              <a:xfrm flipV="1">
                <a:off x="16992600" y="29032200"/>
                <a:ext cx="4953000" cy="3886200"/>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78" name="Straight Connector 277"/>
              <p:cNvCxnSpPr/>
              <p:nvPr/>
            </p:nvCxnSpPr>
            <p:spPr>
              <a:xfrm flipV="1">
                <a:off x="15316200" y="30251400"/>
                <a:ext cx="6629400" cy="2667000"/>
              </a:xfrm>
              <a:prstGeom prst="line">
                <a:avLst/>
              </a:prstGeom>
              <a:ln w="762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279" name="Straight Connector 278"/>
              <p:cNvCxnSpPr/>
              <p:nvPr/>
            </p:nvCxnSpPr>
            <p:spPr>
              <a:xfrm flipV="1">
                <a:off x="13411200" y="31165800"/>
                <a:ext cx="8534400" cy="1752600"/>
              </a:xfrm>
              <a:prstGeom prst="line">
                <a:avLst/>
              </a:prstGeom>
              <a:ln w="762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280" name="Straight Connector 279"/>
              <p:cNvCxnSpPr/>
              <p:nvPr/>
            </p:nvCxnSpPr>
            <p:spPr>
              <a:xfrm flipV="1">
                <a:off x="10134600" y="32004000"/>
                <a:ext cx="11811000" cy="914400"/>
              </a:xfrm>
              <a:prstGeom prst="line">
                <a:avLst/>
              </a:prstGeom>
              <a:ln w="76200">
                <a:solidFill>
                  <a:srgbClr val="7030A0"/>
                </a:solidFill>
              </a:ln>
            </p:spPr>
            <p:style>
              <a:lnRef idx="1">
                <a:schemeClr val="accent1"/>
              </a:lnRef>
              <a:fillRef idx="0">
                <a:schemeClr val="accent1"/>
              </a:fillRef>
              <a:effectRef idx="0">
                <a:schemeClr val="accent1"/>
              </a:effectRef>
              <a:fontRef idx="minor">
                <a:schemeClr val="tx1"/>
              </a:fontRef>
            </p:style>
          </p:cxnSp>
        </p:grpSp>
        <p:grpSp>
          <p:nvGrpSpPr>
            <p:cNvPr id="238" name="Group 76"/>
            <p:cNvGrpSpPr/>
            <p:nvPr/>
          </p:nvGrpSpPr>
          <p:grpSpPr>
            <a:xfrm>
              <a:off x="4876800" y="13944600"/>
              <a:ext cx="11811000" cy="12725400"/>
              <a:chOff x="10134600" y="20193000"/>
              <a:chExt cx="11811000" cy="12725400"/>
            </a:xfrm>
          </p:grpSpPr>
          <p:cxnSp>
            <p:nvCxnSpPr>
              <p:cNvPr id="261" name="Straight Connector 260"/>
              <p:cNvCxnSpPr/>
              <p:nvPr/>
            </p:nvCxnSpPr>
            <p:spPr>
              <a:xfrm flipV="1">
                <a:off x="21412200" y="20193000"/>
                <a:ext cx="533400" cy="12725400"/>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62" name="Straight Connector 261"/>
              <p:cNvCxnSpPr/>
              <p:nvPr/>
            </p:nvCxnSpPr>
            <p:spPr>
              <a:xfrm flipV="1">
                <a:off x="20955000" y="21183600"/>
                <a:ext cx="990600" cy="1173480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p:nvCxnSpPr>
            <p:spPr>
              <a:xfrm flipV="1">
                <a:off x="20497800" y="22402800"/>
                <a:ext cx="1447800" cy="10515600"/>
              </a:xfrm>
              <a:prstGeom prst="line">
                <a:avLst/>
              </a:prstGeom>
              <a:ln w="762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264" name="Straight Connector 263"/>
              <p:cNvCxnSpPr/>
              <p:nvPr/>
            </p:nvCxnSpPr>
            <p:spPr>
              <a:xfrm flipV="1">
                <a:off x="19735800" y="23774400"/>
                <a:ext cx="2209800" cy="9144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p:nvCxnSpPr>
            <p:spPr>
              <a:xfrm flipV="1">
                <a:off x="19050000" y="25755600"/>
                <a:ext cx="2895600" cy="7162800"/>
              </a:xfrm>
              <a:prstGeom prst="line">
                <a:avLst/>
              </a:prstGeom>
              <a:ln w="76200">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266" name="Straight Connector 265"/>
              <p:cNvCxnSpPr/>
              <p:nvPr/>
            </p:nvCxnSpPr>
            <p:spPr>
              <a:xfrm flipV="1">
                <a:off x="18135600" y="27508200"/>
                <a:ext cx="3810000" cy="5410200"/>
              </a:xfrm>
              <a:prstGeom prst="line">
                <a:avLst/>
              </a:prstGeom>
              <a:ln w="762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p:nvCxnSpPr>
            <p:spPr>
              <a:xfrm flipV="1">
                <a:off x="16992600" y="29032200"/>
                <a:ext cx="4953000" cy="3886200"/>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68" name="Straight Connector 267"/>
              <p:cNvCxnSpPr/>
              <p:nvPr/>
            </p:nvCxnSpPr>
            <p:spPr>
              <a:xfrm flipV="1">
                <a:off x="15316200" y="30251400"/>
                <a:ext cx="6629400" cy="2667000"/>
              </a:xfrm>
              <a:prstGeom prst="line">
                <a:avLst/>
              </a:prstGeom>
              <a:ln w="762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p:nvCxnSpPr>
            <p:spPr>
              <a:xfrm flipV="1">
                <a:off x="13411200" y="31165800"/>
                <a:ext cx="8534400" cy="1752600"/>
              </a:xfrm>
              <a:prstGeom prst="line">
                <a:avLst/>
              </a:prstGeom>
              <a:ln w="762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270" name="Straight Connector 269"/>
              <p:cNvCxnSpPr/>
              <p:nvPr/>
            </p:nvCxnSpPr>
            <p:spPr>
              <a:xfrm flipV="1">
                <a:off x="10134600" y="32004000"/>
                <a:ext cx="11811000" cy="914400"/>
              </a:xfrm>
              <a:prstGeom prst="line">
                <a:avLst/>
              </a:prstGeom>
              <a:ln w="76200">
                <a:solidFill>
                  <a:srgbClr val="7030A0"/>
                </a:solidFill>
              </a:ln>
            </p:spPr>
            <p:style>
              <a:lnRef idx="1">
                <a:schemeClr val="accent1"/>
              </a:lnRef>
              <a:fillRef idx="0">
                <a:schemeClr val="accent1"/>
              </a:fillRef>
              <a:effectRef idx="0">
                <a:schemeClr val="accent1"/>
              </a:effectRef>
              <a:fontRef idx="minor">
                <a:schemeClr val="tx1"/>
              </a:fontRef>
            </p:style>
          </p:cxnSp>
        </p:grpSp>
        <p:grpSp>
          <p:nvGrpSpPr>
            <p:cNvPr id="239" name="Group 87"/>
            <p:cNvGrpSpPr/>
            <p:nvPr/>
          </p:nvGrpSpPr>
          <p:grpSpPr>
            <a:xfrm>
              <a:off x="5029200" y="14097000"/>
              <a:ext cx="11811000" cy="12725400"/>
              <a:chOff x="10134600" y="20193000"/>
              <a:chExt cx="11811000" cy="12725400"/>
            </a:xfrm>
          </p:grpSpPr>
          <p:cxnSp>
            <p:nvCxnSpPr>
              <p:cNvPr id="251" name="Straight Connector 250"/>
              <p:cNvCxnSpPr/>
              <p:nvPr/>
            </p:nvCxnSpPr>
            <p:spPr>
              <a:xfrm flipV="1">
                <a:off x="21412200" y="20193000"/>
                <a:ext cx="533400" cy="12725400"/>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52" name="Straight Connector 251"/>
              <p:cNvCxnSpPr/>
              <p:nvPr/>
            </p:nvCxnSpPr>
            <p:spPr>
              <a:xfrm flipV="1">
                <a:off x="20955000" y="21183600"/>
                <a:ext cx="990600" cy="1173480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p:nvPr/>
            </p:nvCxnSpPr>
            <p:spPr>
              <a:xfrm flipV="1">
                <a:off x="20497800" y="22402800"/>
                <a:ext cx="1447800" cy="10515600"/>
              </a:xfrm>
              <a:prstGeom prst="line">
                <a:avLst/>
              </a:prstGeom>
              <a:ln w="762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254" name="Straight Connector 253"/>
              <p:cNvCxnSpPr/>
              <p:nvPr/>
            </p:nvCxnSpPr>
            <p:spPr>
              <a:xfrm flipV="1">
                <a:off x="19735800" y="23774400"/>
                <a:ext cx="2209800" cy="9144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p:nvCxnSpPr>
            <p:spPr>
              <a:xfrm flipV="1">
                <a:off x="19050000" y="25755600"/>
                <a:ext cx="2895600" cy="7162800"/>
              </a:xfrm>
              <a:prstGeom prst="line">
                <a:avLst/>
              </a:prstGeom>
              <a:ln w="76200">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256" name="Straight Connector 255"/>
              <p:cNvCxnSpPr/>
              <p:nvPr/>
            </p:nvCxnSpPr>
            <p:spPr>
              <a:xfrm flipV="1">
                <a:off x="18135600" y="27508200"/>
                <a:ext cx="3810000" cy="5410200"/>
              </a:xfrm>
              <a:prstGeom prst="line">
                <a:avLst/>
              </a:prstGeom>
              <a:ln w="762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p:nvCxnSpPr>
            <p:spPr>
              <a:xfrm flipV="1">
                <a:off x="16992600" y="29032200"/>
                <a:ext cx="4953000" cy="3886200"/>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58" name="Straight Connector 257"/>
              <p:cNvCxnSpPr/>
              <p:nvPr/>
            </p:nvCxnSpPr>
            <p:spPr>
              <a:xfrm flipV="1">
                <a:off x="15316200" y="30251400"/>
                <a:ext cx="6629400" cy="2667000"/>
              </a:xfrm>
              <a:prstGeom prst="line">
                <a:avLst/>
              </a:prstGeom>
              <a:ln w="762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p:nvCxnSpPr>
            <p:spPr>
              <a:xfrm flipV="1">
                <a:off x="13411200" y="31165800"/>
                <a:ext cx="8534400" cy="1752600"/>
              </a:xfrm>
              <a:prstGeom prst="line">
                <a:avLst/>
              </a:prstGeom>
              <a:ln w="762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260" name="Straight Connector 259"/>
              <p:cNvCxnSpPr/>
              <p:nvPr/>
            </p:nvCxnSpPr>
            <p:spPr>
              <a:xfrm flipV="1">
                <a:off x="10134600" y="32004000"/>
                <a:ext cx="11811000" cy="914400"/>
              </a:xfrm>
              <a:prstGeom prst="line">
                <a:avLst/>
              </a:prstGeom>
              <a:ln w="76200">
                <a:solidFill>
                  <a:srgbClr val="7030A0"/>
                </a:solidFill>
              </a:ln>
            </p:spPr>
            <p:style>
              <a:lnRef idx="1">
                <a:schemeClr val="accent1"/>
              </a:lnRef>
              <a:fillRef idx="0">
                <a:schemeClr val="accent1"/>
              </a:fillRef>
              <a:effectRef idx="0">
                <a:schemeClr val="accent1"/>
              </a:effectRef>
              <a:fontRef idx="minor">
                <a:schemeClr val="tx1"/>
              </a:fontRef>
            </p:style>
          </p:cxnSp>
        </p:grpSp>
        <p:grpSp>
          <p:nvGrpSpPr>
            <p:cNvPr id="240" name="Group 98"/>
            <p:cNvGrpSpPr/>
            <p:nvPr/>
          </p:nvGrpSpPr>
          <p:grpSpPr>
            <a:xfrm>
              <a:off x="5181600" y="14249400"/>
              <a:ext cx="11811000" cy="12725400"/>
              <a:chOff x="10134600" y="20193000"/>
              <a:chExt cx="11811000" cy="12725400"/>
            </a:xfrm>
          </p:grpSpPr>
          <p:cxnSp>
            <p:nvCxnSpPr>
              <p:cNvPr id="241" name="Straight Connector 240"/>
              <p:cNvCxnSpPr/>
              <p:nvPr/>
            </p:nvCxnSpPr>
            <p:spPr>
              <a:xfrm flipV="1">
                <a:off x="21412200" y="20193000"/>
                <a:ext cx="533400" cy="12725400"/>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42" name="Straight Connector 241"/>
              <p:cNvCxnSpPr/>
              <p:nvPr/>
            </p:nvCxnSpPr>
            <p:spPr>
              <a:xfrm flipV="1">
                <a:off x="20955000" y="21183600"/>
                <a:ext cx="990600" cy="1173480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43" name="Straight Connector 242"/>
              <p:cNvCxnSpPr/>
              <p:nvPr/>
            </p:nvCxnSpPr>
            <p:spPr>
              <a:xfrm flipV="1">
                <a:off x="20497800" y="22402800"/>
                <a:ext cx="1447800" cy="10515600"/>
              </a:xfrm>
              <a:prstGeom prst="line">
                <a:avLst/>
              </a:prstGeom>
              <a:ln w="762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244" name="Straight Connector 243"/>
              <p:cNvCxnSpPr/>
              <p:nvPr/>
            </p:nvCxnSpPr>
            <p:spPr>
              <a:xfrm flipV="1">
                <a:off x="19735800" y="23774400"/>
                <a:ext cx="2209800" cy="9144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245" name="Straight Connector 244"/>
              <p:cNvCxnSpPr/>
              <p:nvPr/>
            </p:nvCxnSpPr>
            <p:spPr>
              <a:xfrm flipV="1">
                <a:off x="19050000" y="25755600"/>
                <a:ext cx="2895600" cy="7162800"/>
              </a:xfrm>
              <a:prstGeom prst="line">
                <a:avLst/>
              </a:prstGeom>
              <a:ln w="76200">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246" name="Straight Connector 245"/>
              <p:cNvCxnSpPr/>
              <p:nvPr/>
            </p:nvCxnSpPr>
            <p:spPr>
              <a:xfrm flipV="1">
                <a:off x="18135600" y="27508200"/>
                <a:ext cx="3810000" cy="5410200"/>
              </a:xfrm>
              <a:prstGeom prst="line">
                <a:avLst/>
              </a:prstGeom>
              <a:ln w="762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p:nvCxnSpPr>
            <p:spPr>
              <a:xfrm flipV="1">
                <a:off x="16992600" y="29032200"/>
                <a:ext cx="4953000" cy="3886200"/>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48" name="Straight Connector 247"/>
              <p:cNvCxnSpPr/>
              <p:nvPr/>
            </p:nvCxnSpPr>
            <p:spPr>
              <a:xfrm flipV="1">
                <a:off x="15316200" y="30251400"/>
                <a:ext cx="6629400" cy="2667000"/>
              </a:xfrm>
              <a:prstGeom prst="line">
                <a:avLst/>
              </a:prstGeom>
              <a:ln w="762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249" name="Straight Connector 248"/>
              <p:cNvCxnSpPr/>
              <p:nvPr/>
            </p:nvCxnSpPr>
            <p:spPr>
              <a:xfrm flipV="1">
                <a:off x="13411200" y="31165800"/>
                <a:ext cx="8534400" cy="1752600"/>
              </a:xfrm>
              <a:prstGeom prst="line">
                <a:avLst/>
              </a:prstGeom>
              <a:ln w="762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250" name="Straight Connector 249"/>
              <p:cNvCxnSpPr/>
              <p:nvPr/>
            </p:nvCxnSpPr>
            <p:spPr>
              <a:xfrm flipV="1">
                <a:off x="10134600" y="32004000"/>
                <a:ext cx="11811000" cy="914400"/>
              </a:xfrm>
              <a:prstGeom prst="line">
                <a:avLst/>
              </a:prstGeom>
              <a:ln w="76200">
                <a:solidFill>
                  <a:srgbClr val="7030A0"/>
                </a:solidFill>
              </a:ln>
            </p:spPr>
            <p:style>
              <a:lnRef idx="1">
                <a:schemeClr val="accent1"/>
              </a:lnRef>
              <a:fillRef idx="0">
                <a:schemeClr val="accent1"/>
              </a:fillRef>
              <a:effectRef idx="0">
                <a:schemeClr val="accent1"/>
              </a:effectRef>
              <a:fontRef idx="minor">
                <a:schemeClr val="tx1"/>
              </a:fontRef>
            </p:style>
          </p:cxnSp>
        </p:grpSp>
      </p:gr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279</TotalTime>
  <Words>168</Words>
  <Application>Microsoft Office PowerPoint</Application>
  <PresentationFormat>Custom</PresentationFormat>
  <Paragraphs>37</Paragraphs>
  <Slides>4</Slides>
  <Notes>0</Notes>
  <HiddenSlides>0</HiddenSlides>
  <MMClips>0</MMClips>
  <ScaleCrop>false</ScaleCrop>
  <HeadingPairs>
    <vt:vector size="4" baseType="variant">
      <vt:variant>
        <vt:lpstr>Theme</vt:lpstr>
      </vt:variant>
      <vt:variant>
        <vt:i4>1</vt:i4>
      </vt:variant>
      <vt:variant>
        <vt:lpstr>Slide Titles</vt:lpstr>
      </vt:variant>
      <vt:variant>
        <vt:i4>4</vt:i4>
      </vt:variant>
    </vt:vector>
  </HeadingPairs>
  <TitlesOfParts>
    <vt:vector size="5" baseType="lpstr">
      <vt:lpstr>Office Theme</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Rachel</dc:creator>
  <cp:lastModifiedBy>Eric Rothfus</cp:lastModifiedBy>
  <cp:revision>25</cp:revision>
  <dcterms:created xsi:type="dcterms:W3CDTF">2014-04-05T15:20:02Z</dcterms:created>
  <dcterms:modified xsi:type="dcterms:W3CDTF">2014-04-17T14:50:21Z</dcterms:modified>
</cp:coreProperties>
</file>

<file path=docProps/thumbnail.jpeg>
</file>